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59.xml" ContentType="application/vnd.openxmlformats-officedocument.presentationml.notesSlide+xml"/>
  <Override PartName="/ppt/notesSlides/notesSlide71.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2.xml" ContentType="application/vnd.openxmlformats-officedocument.presentationml.notesSlide+xml"/>
  <Override PartName="/ppt/notesSlides/_rels/notesSlide61.xml.rels" ContentType="application/vnd.openxmlformats-package.relationships+xml"/>
  <Override PartName="/ppt/notesSlides/_rels/notesSlide60.xml.rels" ContentType="application/vnd.openxmlformats-package.relationships+xml"/>
  <Override PartName="/ppt/notesSlides/_rels/notesSlide53.xml.rels" ContentType="application/vnd.openxmlformats-package.relationships+xml"/>
  <Override PartName="/ppt/notesSlides/_rels/notesSlide59.xml.rels" ContentType="application/vnd.openxmlformats-package.relationships+xml"/>
  <Override PartName="/ppt/notesSlides/_rels/notesSlide47.xml.rels" ContentType="application/vnd.openxmlformats-package.relationships+xml"/>
  <Override PartName="/ppt/notesSlides/_rels/notesSlide41.xml.rels" ContentType="application/vnd.openxmlformats-package.relationships+xml"/>
  <Override PartName="/ppt/notesSlides/_rels/notesSlide56.xml.rels" ContentType="application/vnd.openxmlformats-package.relationships+xml"/>
  <Override PartName="/ppt/notesSlides/_rels/notesSlide72.xml.rels" ContentType="application/vnd.openxmlformats-package.relationships+xml"/>
  <Override PartName="/ppt/notesSlides/_rels/notesSlide65.xml.rels" ContentType="application/vnd.openxmlformats-package.relationships+xml"/>
  <Override PartName="/ppt/notesSlides/_rels/notesSlide2.xml.rels" ContentType="application/vnd.openxmlformats-package.relationships+xml"/>
  <Override PartName="/ppt/notesSlides/_rels/notesSlide46.xml.rels" ContentType="application/vnd.openxmlformats-package.relationships+xml"/>
  <Override PartName="/ppt/notesSlides/_rels/notesSlide62.xml.rels" ContentType="application/vnd.openxmlformats-package.relationships+xml"/>
  <Override PartName="/ppt/notesSlides/_rels/notesSlide55.xml.rels" ContentType="application/vnd.openxmlformats-package.relationships+xml"/>
  <Override PartName="/ppt/notesSlides/_rels/notesSlide40.xml.rels" ContentType="application/vnd.openxmlformats-package.relationships+xml"/>
  <Override PartName="/ppt/notesSlides/_rels/notesSlide48.xml.rels" ContentType="application/vnd.openxmlformats-package.relationships+xml"/>
  <Override PartName="/ppt/notesSlides/_rels/notesSlide33.xml.rels" ContentType="application/vnd.openxmlformats-package.relationships+xml"/>
  <Override PartName="/ppt/notesSlides/_rels/notesSlide64.xml.rels" ContentType="application/vnd.openxmlformats-package.relationships+xml"/>
  <Override PartName="/ppt/notesSlides/_rels/notesSlide42.xml.rels" ContentType="application/vnd.openxmlformats-package.relationships+xml"/>
  <Override PartName="/ppt/notesSlides/_rels/notesSlide39.xml.rels" ContentType="application/vnd.openxmlformats-package.relationships+xml"/>
  <Override PartName="/ppt/notesSlides/_rels/notesSlide38.xml.rels" ContentType="application/vnd.openxmlformats-package.relationships+xml"/>
  <Override PartName="/ppt/notesSlides/_rels/notesSlide71.xml.rels" ContentType="application/vnd.openxmlformats-package.relationships+xml"/>
  <Override PartName="/ppt/notesSlides/_rels/notesSlide73.xml.rels" ContentType="application/vnd.openxmlformats-package.relationships+xml"/>
  <Override PartName="/ppt/notesSlides/_rels/notesSlide52.xml.rels" ContentType="application/vnd.openxmlformats-package.relationships+xml"/>
  <Override PartName="/ppt/notesSlides/_rels/notesSlide74.xml.rels" ContentType="application/vnd.openxmlformats-package.relationships+xml"/>
  <Override PartName="/ppt/notesSlides/_rels/notesSlide37.xml.rels" ContentType="application/vnd.openxmlformats-package.relationships+xml"/>
  <Override PartName="/ppt/notesSlides/_rels/notesSlide7.xml.rels" ContentType="application/vnd.openxmlformats-package.relationships+xml"/>
  <Override PartName="/ppt/notesSlides/_rels/notesSlide1.xml.rels" ContentType="application/vnd.openxmlformats-package.relationships+xml"/>
  <Override PartName="/ppt/notesSlides/_rels/notesSlide36.xml.rels" ContentType="application/vnd.openxmlformats-package.relationships+xml"/>
  <Override PartName="/ppt/notesSlides/_rels/notesSlide45.xml.rels" ContentType="application/vnd.openxmlformats-package.relationships+xml"/>
  <Override PartName="/ppt/notesSlides/_rels/notesSlide49.xml.rels" ContentType="application/vnd.openxmlformats-package.relationships+xml"/>
  <Override PartName="/ppt/notesSlides/_rels/notesSlide34.xml.rels" ContentType="application/vnd.openxmlformats-package.relationships+xml"/>
  <Override PartName="/ppt/notesSlides/_rels/notesSlide50.xml.rels" ContentType="application/vnd.openxmlformats-package.relationships+xml"/>
  <Override PartName="/ppt/notesSlides/_rels/notesSlide43.xml.rels" ContentType="application/vnd.openxmlformats-package.relationships+xml"/>
  <Override PartName="/ppt/notesSlides/_rels/notesSlide51.xml.rels" ContentType="application/vnd.openxmlformats-package.relationships+xml"/>
  <Override PartName="/ppt/notesSlides/_rels/notesSlide35.xml.rels" ContentType="application/vnd.openxmlformats-package.relationships+xml"/>
  <Override PartName="/ppt/notesSlides/_rels/notesSlide44.xml.rels" ContentType="application/vnd.openxmlformats-package.relationships+xml"/>
  <Override PartName="/ppt/notesSlides/notesSlide51.xml" ContentType="application/vnd.openxmlformats-officedocument.presentationml.notesSlide+xml"/>
  <Override PartName="/ppt/notesSlides/notesSlide35.xml" ContentType="application/vnd.openxmlformats-officedocument.presentationml.notesSlide+xml"/>
  <Override PartName="/ppt/notesSlides/notesSlide49.xml" ContentType="application/vnd.openxmlformats-officedocument.presentationml.notesSlide+xml"/>
  <Override PartName="/ppt/notesSlides/notesSlide61.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65.xml" ContentType="application/vnd.openxmlformats-officedocument.presentationml.notesSlide+xml"/>
  <Override PartName="/ppt/notesSlides/notesSlide42.xml" ContentType="application/vnd.openxmlformats-officedocument.presentationml.notesSlide+xml"/>
  <Override PartName="/ppt/notesSlides/notesSlide64.xml" ContentType="application/vnd.openxmlformats-officedocument.presentationml.notesSlide+xml"/>
  <Override PartName="/ppt/notesSlides/notesSlide40.xml" ContentType="application/vnd.openxmlformats-officedocument.presentationml.notesSlide+xml"/>
  <Override PartName="/ppt/notesSlides/notesSlide38.xml" ContentType="application/vnd.openxmlformats-officedocument.presentationml.notesSlide+xml"/>
  <Override PartName="/ppt/notesSlides/notesSlide36.xml" ContentType="application/vnd.openxmlformats-officedocument.presentationml.notesSlide+xml"/>
  <Override PartName="/ppt/notesSlides/notesSlide62.xml" ContentType="application/vnd.openxmlformats-officedocument.presentationml.notesSlide+xml"/>
  <Override PartName="/ppt/notesSlides/notesSlide72.xml" ContentType="application/vnd.openxmlformats-officedocument.presentationml.notesSlide+xml"/>
  <Override PartName="/ppt/notesSlides/notesSlide2.xml" ContentType="application/vnd.openxmlformats-officedocument.presentationml.notesSlide+xml"/>
  <Override PartName="/ppt/notesSlides/notesSlide46.xml" ContentType="application/vnd.openxmlformats-officedocument.presentationml.notesSlide+xml"/>
  <Override PartName="/ppt/notesSlides/notesSlide73.xml" ContentType="application/vnd.openxmlformats-officedocument.presentationml.notesSlide+xml"/>
  <Override PartName="/ppt/notesSlides/notesSlide47.xml" ContentType="application/vnd.openxmlformats-officedocument.presentationml.notesSlide+xml"/>
  <Override PartName="/ppt/notesSlides/notesSlide74.xml" ContentType="application/vnd.openxmlformats-officedocument.presentationml.notesSlide+xml"/>
  <Override PartName="/ppt/notesSlides/notesSlide50.xml" ContentType="application/vnd.openxmlformats-officedocument.presentationml.notesSlide+xml"/>
  <Override PartName="/ppt/notesSlides/notesSlide33.xml" ContentType="application/vnd.openxmlformats-officedocument.presentationml.notesSlide+xml"/>
  <Override PartName="/ppt/notesSlides/notesSlide37.xml" ContentType="application/vnd.openxmlformats-officedocument.presentationml.notesSlide+xml"/>
  <Override PartName="/ppt/notesSlides/notesSlide48.xml" ContentType="application/vnd.openxmlformats-officedocument.presentationml.notesSlide+xml"/>
  <Override PartName="/ppt/notesSlides/notesSlide60.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53.xml" ContentType="application/vnd.openxmlformats-officedocument.presentationml.notesSlide+xml"/>
  <Override PartName="/ppt/notesSlides/notesSlide1.xml" ContentType="application/vnd.openxmlformats-officedocument.presentationml.notesSlide+xml"/>
  <Override PartName="/ppt/notesSlides/notesSlide45.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media/image36.png" ContentType="image/png"/>
  <Override PartName="/ppt/media/image47.png" ContentType="image/png"/>
  <Override PartName="/ppt/media/image10.png" ContentType="image/png"/>
  <Override PartName="/ppt/media/image35.png" ContentType="image/png"/>
  <Override PartName="/ppt/media/image5.png" ContentType="image/png"/>
  <Override PartName="/ppt/media/image17.png" ContentType="image/png"/>
  <Override PartName="/ppt/media/image28.png" ContentType="image/png"/>
  <Override PartName="/ppt/media/image34.png" ContentType="image/png"/>
  <Override PartName="/ppt/media/image4.png" ContentType="image/png"/>
  <Override PartName="/ppt/media/image16.png" ContentType="image/png"/>
  <Override PartName="/ppt/media/image27.png" ContentType="image/png"/>
  <Override PartName="/ppt/media/image33.png" ContentType="image/png"/>
  <Override PartName="/ppt/media/image3.png" ContentType="image/png"/>
  <Override PartName="/ppt/media/image15.png" ContentType="image/png"/>
  <Override PartName="/ppt/media/image26.png" ContentType="image/png"/>
  <Override PartName="/ppt/media/image61.jpeg" ContentType="image/jpeg"/>
  <Override PartName="/ppt/media/image40.png" ContentType="image/png"/>
  <Override PartName="/ppt/media/image23.png" ContentType="image/png"/>
  <Override PartName="/ppt/media/image60.png" ContentType="image/png"/>
  <Override PartName="/ppt/media/image59.jpeg" ContentType="image/jpeg"/>
  <Override PartName="/ppt/media/image6.png" ContentType="image/png"/>
  <Override PartName="/ppt/media/image18.png" ContentType="image/png"/>
  <Override PartName="/ppt/media/image58.png" ContentType="image/png"/>
  <Override PartName="/ppt/media/image21.png" ContentType="image/png"/>
  <Override PartName="/ppt/media/image22.png" ContentType="image/png"/>
  <Override PartName="/ppt/media/image57.png" ContentType="image/png"/>
  <Override PartName="/ppt/media/image24.png" ContentType="image/png"/>
  <Override PartName="/ppt/media/image29.png" ContentType="image/png"/>
  <Override PartName="/ppt/media/image31.png" ContentType="image/png"/>
  <Override PartName="/ppt/media/image25.png" ContentType="image/png"/>
  <Override PartName="/ppt/media/image32.png" ContentType="image/png"/>
  <Override PartName="/ppt/media/image2.png" ContentType="image/png"/>
  <Override PartName="/ppt/media/image14.png" ContentType="image/png"/>
  <Override PartName="/ppt/media/image11.png" ContentType="image/png"/>
  <Override PartName="/ppt/media/image48.png" ContentType="image/png"/>
  <Override PartName="/ppt/media/image19.png" ContentType="image/png"/>
  <Override PartName="/ppt/media/image7.png" ContentType="image/png"/>
  <Override PartName="/ppt/media/image12.png" ContentType="image/png"/>
  <Override PartName="/ppt/media/image49.png" ContentType="image/png"/>
  <Override PartName="/ppt/media/image8.png" ContentType="image/png"/>
  <Override PartName="/ppt/media/image38.png" ContentType="image/png"/>
  <Override PartName="/ppt/media/image1.png" ContentType="image/png"/>
  <Override PartName="/ppt/media/image13.png" ContentType="image/png"/>
  <Override PartName="/ppt/media/image9.png" ContentType="image/png"/>
  <Override PartName="/ppt/media/image39.png" ContentType="image/png"/>
  <Override PartName="/ppt/media/image30.png" ContentType="image/png"/>
  <Override PartName="/ppt/media/image20.png" ContentType="image/png"/>
  <Override PartName="/ppt/media/image37.jpeg" ContentType="image/jpe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embeddings/oleObject1.bin" ContentType="application/vnd.openxmlformats-officedocument.oleObject"/>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9.xml" ContentType="application/vnd.openxmlformats-officedocument.presentationml.slide+xml"/>
  <Override PartName="/ppt/slides/slide61.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3.xml" ContentType="application/vnd.openxmlformats-officedocument.presentationml.slide+xml"/>
  <Override PartName="/ppt/slides/slide60.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62.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29.xml" ContentType="application/vnd.openxmlformats-officedocument.presentationml.slide+xml"/>
  <Override PartName="/ppt/slides/slide69.xml" ContentType="application/vnd.openxmlformats-officedocument.presentationml.slide+xml"/>
  <Override PartName="/ppt/slides/slide32.xml" ContentType="application/vnd.openxmlformats-officedocument.presentationml.slide+xml"/>
  <Override PartName="/ppt/slides/slide70.xml" ContentType="application/vnd.openxmlformats-officedocument.presentationml.slide+xml"/>
  <Override PartName="/ppt/slides/slide28.xml" ContentType="application/vnd.openxmlformats-officedocument.presentationml.slide+xml"/>
  <Override PartName="/ppt/slides/slide68.xml" ContentType="application/vnd.openxmlformats-officedocument.presentationml.slide+xml"/>
  <Override PartName="/ppt/slides/slide31.xml" ContentType="application/vnd.openxmlformats-officedocument.presentationml.slide+xml"/>
  <Override PartName="/ppt/slides/slide67.xml" ContentType="application/vnd.openxmlformats-officedocument.presentationml.slide+xml"/>
  <Override PartName="/ppt/slides/slide30.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26.xml" ContentType="application/vnd.openxmlformats-officedocument.presentationml.slide+xml"/>
  <Override PartName="/ppt/slides/slide63.xml" ContentType="application/vnd.openxmlformats-officedocument.presentationml.slide+xml"/>
  <Override PartName="/ppt/slides/slide17.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_rels/slide6.xml.rels" ContentType="application/vnd.openxmlformats-package.relationships+xml"/>
  <Override PartName="/ppt/slides/_rels/slide41.xml.rels" ContentType="application/vnd.openxmlformats-package.relationships+xml"/>
  <Override PartName="/ppt/slides/_rels/slide49.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48.xml.rels" ContentType="application/vnd.openxmlformats-package.relationships+xml"/>
  <Override PartName="/ppt/slides/_rels/slide64.xml.rels" ContentType="application/vnd.openxmlformats-package.relationships+xml"/>
  <Override PartName="/ppt/slides/_rels/slide62.xml.rels" ContentType="application/vnd.openxmlformats-package.relationships+xml"/>
  <Override PartName="/ppt/slides/_rels/slide68.xml.rels" ContentType="application/vnd.openxmlformats-package.relationships+xml"/>
  <Override PartName="/ppt/slides/_rels/slide72.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9.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36.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55.xml.rels" ContentType="application/vnd.openxmlformats-package.relationships+xml"/>
  <Override PartName="/ppt/slides/_rels/slide54.xml.rels" ContentType="application/vnd.openxmlformats-package.relationships+xml"/>
  <Override PartName="/ppt/slides/_rels/slide63.xml.rels" ContentType="application/vnd.openxmlformats-package.relationships+xml"/>
  <Override PartName="/ppt/slides/_rels/slide70.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53.xml.rels" ContentType="application/vnd.openxmlformats-package.relationships+xml"/>
  <Override PartName="/ppt/slides/_rels/slide46.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5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45.xml.rels" ContentType="application/vnd.openxmlformats-package.relationships+xml"/>
  <Override PartName="/ppt/slides/_rels/slide38.xml.rels" ContentType="application/vnd.openxmlformats-package.relationships+xml"/>
  <Override PartName="/ppt/slides/_rels/slide25.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66.xml.rels" ContentType="application/vnd.openxmlformats-package.relationships+xml"/>
  <Override PartName="/ppt/slides/_rels/slide23.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58.xml.rels" ContentType="application/vnd.openxmlformats-package.relationships+xml"/>
  <Override PartName="/ppt/slides/_rels/slide74.xml.rels" ContentType="application/vnd.openxmlformats-package.relationships+xml"/>
  <Override PartName="/ppt/slides/_rels/slide65.xml.rels" ContentType="application/vnd.openxmlformats-package.relationships+xml"/>
  <Override PartName="/ppt/slides/_rels/slide67.xml.rels" ContentType="application/vnd.openxmlformats-package.relationships+xml"/>
  <Override PartName="/ppt/slides/_rels/slide71.xml.rels" ContentType="application/vnd.openxmlformats-package.relationships+xml"/>
  <Override PartName="/ppt/slides/_rels/slide69.xml.rels" ContentType="application/vnd.openxmlformats-package.relationships+xml"/>
  <Override PartName="/ppt/slides/_rels/slide73.xml.rels" ContentType="application/vnd.openxmlformats-package.relationships+xml"/>
  <Override PartName="/ppt/slides/slide6.xml" ContentType="application/vnd.openxmlformats-officedocument.presentationml.slide+xml"/>
  <Override PartName="/ppt/slides/slide13.xml" ContentType="application/vnd.openxmlformats-officedocument.presentationml.slide+xml"/>
  <Override PartName="/ppt/slides/slide3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x="10080625" cy="7559675"/>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80" Type="http://schemas.openxmlformats.org/officeDocument/2006/relationships/slide" Target="slides/slide74.xml"/><Relationship Id="rId81"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
          <p:cNvSpPr/>
          <p:nvPr/>
        </p:nvSpPr>
        <p:spPr>
          <a:xfrm>
            <a:off x="0" y="0"/>
            <a:ext cx="7560000" cy="10692000"/>
          </a:xfrm>
          <a:prstGeom prst="rect">
            <a:avLst/>
          </a:prstGeom>
          <a:solidFill>
            <a:srgbClr val="ffffff"/>
          </a:solidFill>
          <a:ln w="0">
            <a:noFill/>
          </a:ln>
        </p:spPr>
      </p:sp>
      <p:sp>
        <p:nvSpPr>
          <p:cNvPr id="174" name="PlaceHolder 1"/>
          <p:cNvSpPr>
            <a:spLocks noGrp="1"/>
          </p:cNvSpPr>
          <p:nvPr>
            <p:ph type="hdr"/>
          </p:nvPr>
        </p:nvSpPr>
        <p:spPr>
          <a:xfrm>
            <a:off x="-360" y="0"/>
            <a:ext cx="3276000" cy="534960"/>
          </a:xfrm>
          <a:prstGeom prst="rect">
            <a:avLst/>
          </a:prstGeom>
          <a:noFill/>
          <a:ln w="0">
            <a:noFill/>
          </a:ln>
        </p:spPr>
        <p:txBody>
          <a:bodyPr lIns="90000" rIns="90000" tIns="46800" bIns="46800" anchor="t">
            <a:noAutofit/>
          </a:bodyPr>
          <a:p>
            <a:pPr>
              <a:buClr>
                <a:srgbClr val="000000"/>
              </a:buClr>
              <a:buSzPct val="45000"/>
              <a:buFont typeface="Wingdings" charset="2"/>
              <a:buChar char=""/>
            </a:pPr>
            <a:r>
              <a:rPr b="0" lang="fr-FR" sz="1200" spc="-1" strike="noStrike">
                <a:latin typeface="Times New Roman"/>
              </a:rPr>
              <a:t>&lt;en-tête&gt;</a:t>
            </a:r>
            <a:endParaRPr b="0" lang="fr-FR" sz="1200" spc="-1" strike="noStrike">
              <a:latin typeface="Times New Roman"/>
            </a:endParaRPr>
          </a:p>
        </p:txBody>
      </p:sp>
      <p:sp>
        <p:nvSpPr>
          <p:cNvPr id="175" name="PlaceHolder 2"/>
          <p:cNvSpPr>
            <a:spLocks noGrp="1"/>
          </p:cNvSpPr>
          <p:nvPr>
            <p:ph type="dt" idx="13"/>
          </p:nvPr>
        </p:nvSpPr>
        <p:spPr>
          <a:xfrm>
            <a:off x="4281840" y="0"/>
            <a:ext cx="3276000" cy="534960"/>
          </a:xfrm>
          <a:prstGeom prst="rect">
            <a:avLst/>
          </a:prstGeom>
          <a:noFill/>
          <a:ln w="0">
            <a:noFill/>
          </a:ln>
        </p:spPr>
        <p:txBody>
          <a:bodyPr lIns="90000" rIns="90000" tIns="46800" bIns="46800" anchor="t">
            <a:noAutofit/>
          </a:bodyPr>
          <a:lstStyle>
            <a:lvl1pPr algn="r">
              <a:buClr>
                <a:srgbClr val="000000"/>
              </a:buClr>
              <a:buSzPct val="45000"/>
              <a:buFont typeface="Wingdings" charset="2"/>
              <a:buChar char=""/>
              <a:defRPr b="0" lang="fr-FR" sz="1200" spc="-1" strike="noStrike">
                <a:latin typeface="Times New Roman"/>
              </a:defRPr>
            </a:lvl1pPr>
          </a:lstStyle>
          <a:p>
            <a:pPr algn="r">
              <a:buClr>
                <a:srgbClr val="000000"/>
              </a:buClr>
              <a:buSzPct val="45000"/>
              <a:buFont typeface="Wingdings" charset="2"/>
              <a:buChar char=""/>
            </a:pPr>
            <a:r>
              <a:rPr b="0" lang="fr-FR" sz="1200" spc="-1" strike="noStrike">
                <a:latin typeface="Times New Roman"/>
              </a:rPr>
              <a:t>&lt;date/heure&gt;</a:t>
            </a:r>
            <a:endParaRPr b="0" lang="fr-FR" sz="1200" spc="-1" strike="noStrike">
              <a:latin typeface="Times New Roman"/>
            </a:endParaRPr>
          </a:p>
        </p:txBody>
      </p:sp>
      <p:sp>
        <p:nvSpPr>
          <p:cNvPr id="176" name="PlaceHolder 3"/>
          <p:cNvSpPr>
            <a:spLocks noGrp="1"/>
          </p:cNvSpPr>
          <p:nvPr>
            <p:ph type="sldImg"/>
          </p:nvPr>
        </p:nvSpPr>
        <p:spPr>
          <a:xfrm>
            <a:off x="1260000" y="801360"/>
            <a:ext cx="5040000" cy="401004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Cliquez pour déplacer la diapo</a:t>
            </a:r>
            <a:endParaRPr b="0" lang="fr-FR" sz="5670" spc="-1" strike="noStrike">
              <a:solidFill>
                <a:srgbClr val="ffffcc"/>
              </a:solidFill>
              <a:latin typeface="Tahoma"/>
            </a:endParaRPr>
          </a:p>
        </p:txBody>
      </p:sp>
      <p:sp>
        <p:nvSpPr>
          <p:cNvPr id="177" name="PlaceHolder 4"/>
          <p:cNvSpPr>
            <a:spLocks noGrp="1"/>
          </p:cNvSpPr>
          <p:nvPr>
            <p:ph type="body"/>
          </p:nvPr>
        </p:nvSpPr>
        <p:spPr>
          <a:xfrm>
            <a:off x="756000" y="5078520"/>
            <a:ext cx="6048000" cy="4811760"/>
          </a:xfrm>
          <a:prstGeom prst="rect">
            <a:avLst/>
          </a:prstGeom>
          <a:noFill/>
          <a:ln w="0">
            <a:noFill/>
          </a:ln>
        </p:spPr>
        <p:txBody>
          <a:bodyPr lIns="0" rIns="0" tIns="0" bIns="0" anchor="t">
            <a:noAutofit/>
          </a:bodyPr>
          <a:p>
            <a:r>
              <a:rPr b="0" lang="fr-FR" sz="2810" spc="-1" strike="noStrike">
                <a:solidFill>
                  <a:srgbClr val="000000"/>
                </a:solidFill>
                <a:latin typeface="Arial"/>
              </a:rPr>
              <a:t>Cliquez pour modifier le format des notes</a:t>
            </a:r>
            <a:endParaRPr b="0" lang="fr-FR" sz="2810" spc="-1" strike="noStrike">
              <a:solidFill>
                <a:srgbClr val="000000"/>
              </a:solidFill>
              <a:latin typeface="Arial"/>
            </a:endParaRPr>
          </a:p>
        </p:txBody>
      </p:sp>
      <p:sp>
        <p:nvSpPr>
          <p:cNvPr id="178" name="PlaceHolder 5"/>
          <p:cNvSpPr>
            <a:spLocks noGrp="1"/>
          </p:cNvSpPr>
          <p:nvPr>
            <p:ph type="ftr" idx="14"/>
          </p:nvPr>
        </p:nvSpPr>
        <p:spPr>
          <a:xfrm>
            <a:off x="-360" y="10155240"/>
            <a:ext cx="3276000" cy="534960"/>
          </a:xfrm>
          <a:prstGeom prst="rect">
            <a:avLst/>
          </a:prstGeom>
          <a:noFill/>
          <a:ln w="0">
            <a:noFill/>
          </a:ln>
        </p:spPr>
        <p:txBody>
          <a:bodyPr lIns="90000" rIns="90000" tIns="46800" bIns="46800" anchor="b">
            <a:noAutofit/>
          </a:bodyPr>
          <a:lstStyle>
            <a:lvl1pPr>
              <a:buClr>
                <a:srgbClr val="000000"/>
              </a:buClr>
              <a:buSzPct val="45000"/>
              <a:buFont typeface="Wingdings" charset="2"/>
              <a:buChar char=""/>
              <a:defRPr b="0" lang="fr-FR" sz="1200" spc="-1" strike="noStrike">
                <a:latin typeface="Times New Roman"/>
              </a:defRPr>
            </a:lvl1pPr>
          </a:lstStyle>
          <a:p>
            <a:pPr>
              <a:buClr>
                <a:srgbClr val="000000"/>
              </a:buClr>
              <a:buSzPct val="45000"/>
              <a:buFont typeface="Wingdings" charset="2"/>
              <a:buChar char=""/>
            </a:pPr>
            <a:r>
              <a:rPr b="0" lang="fr-FR" sz="1200" spc="-1" strike="noStrike">
                <a:latin typeface="Times New Roman"/>
              </a:rPr>
              <a:t>&lt;pied de page&gt;</a:t>
            </a:r>
            <a:endParaRPr b="0" lang="fr-FR" sz="1200" spc="-1" strike="noStrike">
              <a:latin typeface="Times New Roman"/>
            </a:endParaRPr>
          </a:p>
        </p:txBody>
      </p:sp>
      <p:sp>
        <p:nvSpPr>
          <p:cNvPr id="179" name="PlaceHolder 6"/>
          <p:cNvSpPr>
            <a:spLocks noGrp="1"/>
          </p:cNvSpPr>
          <p:nvPr>
            <p:ph type="sldNum" idx="15"/>
          </p:nvPr>
        </p:nvSpPr>
        <p:spPr>
          <a:xfrm>
            <a:off x="4281840" y="10155240"/>
            <a:ext cx="3276000" cy="534960"/>
          </a:xfrm>
          <a:prstGeom prst="rect">
            <a:avLst/>
          </a:prstGeom>
          <a:noFill/>
          <a:ln w="0">
            <a:noFill/>
          </a:ln>
        </p:spPr>
        <p:txBody>
          <a:bodyPr lIns="90000" rIns="90000" tIns="46800" bIns="46800" anchor="b">
            <a:noAutofit/>
          </a:bodyPr>
          <a:lstStyle>
            <a:lvl1pPr algn="r">
              <a:buClr>
                <a:srgbClr val="000000"/>
              </a:buClr>
              <a:buSzPct val="45000"/>
              <a:buFont typeface="Wingdings" charset="2"/>
              <a:buChar char=""/>
              <a:defRPr b="0" lang="fr-FR" sz="1200" spc="-1" strike="noStrike">
                <a:latin typeface="Times New Roman"/>
              </a:defRPr>
            </a:lvl1pPr>
          </a:lstStyle>
          <a:p>
            <a:pPr algn="r">
              <a:buClr>
                <a:srgbClr val="000000"/>
              </a:buClr>
              <a:buSzPct val="45000"/>
              <a:buFont typeface="Wingdings" charset="2"/>
              <a:buChar char=""/>
            </a:pPr>
            <a:fld id="{8CF4FFC1-184D-4B39-A39B-3DF4CC7E1957}" type="slidenum">
              <a:rPr b="0" lang="fr-FR" sz="1200" spc="-1" strike="noStrike">
                <a:latin typeface="Times New Roman"/>
              </a:rPr>
              <a:t>&lt;numéro&gt;</a:t>
            </a:fld>
            <a:endParaRPr b="0" lang="fr-FR" sz="12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PlaceHolder 1"/>
          <p:cNvSpPr>
            <a:spLocks noGrp="1"/>
          </p:cNvSpPr>
          <p:nvPr>
            <p:ph type="sldImg"/>
          </p:nvPr>
        </p:nvSpPr>
        <p:spPr>
          <a:xfrm>
            <a:off x="1260000" y="801720"/>
            <a:ext cx="5040000" cy="4009680"/>
          </a:xfrm>
          <a:prstGeom prst="rect">
            <a:avLst/>
          </a:prstGeom>
          <a:ln w="0">
            <a:noFill/>
          </a:ln>
        </p:spPr>
      </p:sp>
      <p:sp>
        <p:nvSpPr>
          <p:cNvPr id="444"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spcBef>
                <a:spcPts val="451"/>
              </a:spcBef>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1200" spc="-1" strike="noStrike">
                <a:solidFill>
                  <a:srgbClr val="000000"/>
                </a:solidFill>
                <a:latin typeface="Arial"/>
              </a:rPr>
              <a:t>ASSEMBLEE GENERALE</a:t>
            </a:r>
            <a:endParaRPr b="0" lang="fr-FR" sz="1200" spc="-1" strike="noStrike">
              <a:latin typeface="Arial"/>
            </a:endParaRPr>
          </a:p>
          <a:p>
            <a:pPr>
              <a:spcBef>
                <a:spcPts val="451"/>
              </a:spcBef>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endParaRPr b="0" lang="fr-FR"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Img"/>
          </p:nvPr>
        </p:nvSpPr>
        <p:spPr>
          <a:xfrm>
            <a:off x="1260000" y="801720"/>
            <a:ext cx="5040000" cy="4009680"/>
          </a:xfrm>
          <a:prstGeom prst="rect">
            <a:avLst/>
          </a:prstGeom>
          <a:ln w="0">
            <a:noFill/>
          </a:ln>
        </p:spPr>
      </p:sp>
      <p:sp>
        <p:nvSpPr>
          <p:cNvPr id="446"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spcBef>
                <a:spcPts val="451"/>
              </a:spcBef>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1200" spc="-1" strike="noStrike">
                <a:solidFill>
                  <a:srgbClr val="000000"/>
                </a:solidFill>
                <a:latin typeface="Arial"/>
              </a:rPr>
              <a:t>ASSEMBLEE GENERALE</a:t>
            </a:r>
            <a:endParaRPr b="0" lang="fr-FR" sz="1200" spc="-1" strike="noStrike">
              <a:latin typeface="Arial"/>
            </a:endParaRPr>
          </a:p>
          <a:p>
            <a:pPr>
              <a:spcBef>
                <a:spcPts val="451"/>
              </a:spcBef>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endParaRPr b="0" lang="fr-FR"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PlaceHolder 1"/>
          <p:cNvSpPr>
            <a:spLocks noGrp="1"/>
          </p:cNvSpPr>
          <p:nvPr>
            <p:ph type="sldImg"/>
          </p:nvPr>
        </p:nvSpPr>
        <p:spPr>
          <a:xfrm>
            <a:off x="1260000" y="801720"/>
            <a:ext cx="5040000" cy="4009680"/>
          </a:xfrm>
          <a:prstGeom prst="rect">
            <a:avLst/>
          </a:prstGeom>
          <a:ln w="0">
            <a:noFill/>
          </a:ln>
        </p:spPr>
      </p:sp>
      <p:sp>
        <p:nvSpPr>
          <p:cNvPr id="450"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Img"/>
          </p:nvPr>
        </p:nvSpPr>
        <p:spPr>
          <a:xfrm>
            <a:off x="1260000" y="801720"/>
            <a:ext cx="5040000" cy="4009680"/>
          </a:xfrm>
          <a:prstGeom prst="rect">
            <a:avLst/>
          </a:prstGeom>
          <a:ln w="0">
            <a:noFill/>
          </a:ln>
        </p:spPr>
      </p:sp>
      <p:sp>
        <p:nvSpPr>
          <p:cNvPr id="452"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PlaceHolder 1"/>
          <p:cNvSpPr>
            <a:spLocks noGrp="1"/>
          </p:cNvSpPr>
          <p:nvPr>
            <p:ph type="sldImg"/>
          </p:nvPr>
        </p:nvSpPr>
        <p:spPr>
          <a:xfrm>
            <a:off x="1260000" y="801720"/>
            <a:ext cx="5040000" cy="4009680"/>
          </a:xfrm>
          <a:prstGeom prst="rect">
            <a:avLst/>
          </a:prstGeom>
          <a:ln w="0">
            <a:noFill/>
          </a:ln>
        </p:spPr>
      </p:sp>
      <p:sp>
        <p:nvSpPr>
          <p:cNvPr id="454"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PlaceHolder 1"/>
          <p:cNvSpPr>
            <a:spLocks noGrp="1"/>
          </p:cNvSpPr>
          <p:nvPr>
            <p:ph type="sldImg"/>
          </p:nvPr>
        </p:nvSpPr>
        <p:spPr>
          <a:xfrm>
            <a:off x="1260000" y="801720"/>
            <a:ext cx="5040000" cy="4009680"/>
          </a:xfrm>
          <a:prstGeom prst="rect">
            <a:avLst/>
          </a:prstGeom>
          <a:ln w="0">
            <a:noFill/>
          </a:ln>
        </p:spPr>
      </p:sp>
      <p:sp>
        <p:nvSpPr>
          <p:cNvPr id="456"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sldImg"/>
          </p:nvPr>
        </p:nvSpPr>
        <p:spPr>
          <a:xfrm>
            <a:off x="1260000" y="801720"/>
            <a:ext cx="5040000" cy="4009680"/>
          </a:xfrm>
          <a:prstGeom prst="rect">
            <a:avLst/>
          </a:prstGeom>
          <a:ln w="0">
            <a:noFill/>
          </a:ln>
        </p:spPr>
      </p:sp>
      <p:sp>
        <p:nvSpPr>
          <p:cNvPr id="458"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PlaceHolder 1"/>
          <p:cNvSpPr>
            <a:spLocks noGrp="1"/>
          </p:cNvSpPr>
          <p:nvPr>
            <p:ph type="sldImg"/>
          </p:nvPr>
        </p:nvSpPr>
        <p:spPr>
          <a:xfrm>
            <a:off x="1260000" y="801720"/>
            <a:ext cx="5040000" cy="4009680"/>
          </a:xfrm>
          <a:prstGeom prst="rect">
            <a:avLst/>
          </a:prstGeom>
          <a:ln w="0">
            <a:noFill/>
          </a:ln>
        </p:spPr>
      </p:sp>
      <p:sp>
        <p:nvSpPr>
          <p:cNvPr id="460"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PlaceHolder 1"/>
          <p:cNvSpPr>
            <a:spLocks noGrp="1"/>
          </p:cNvSpPr>
          <p:nvPr>
            <p:ph type="sldImg"/>
          </p:nvPr>
        </p:nvSpPr>
        <p:spPr>
          <a:xfrm>
            <a:off x="1260000" y="801720"/>
            <a:ext cx="5040000" cy="4009680"/>
          </a:xfrm>
          <a:prstGeom prst="rect">
            <a:avLst/>
          </a:prstGeom>
          <a:ln w="0">
            <a:noFill/>
          </a:ln>
        </p:spPr>
      </p:sp>
      <p:sp>
        <p:nvSpPr>
          <p:cNvPr id="462"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PlaceHolder 1"/>
          <p:cNvSpPr>
            <a:spLocks noGrp="1"/>
          </p:cNvSpPr>
          <p:nvPr>
            <p:ph type="sldImg"/>
          </p:nvPr>
        </p:nvSpPr>
        <p:spPr>
          <a:xfrm>
            <a:off x="1260000" y="801720"/>
            <a:ext cx="5040000" cy="4009680"/>
          </a:xfrm>
          <a:prstGeom prst="rect">
            <a:avLst/>
          </a:prstGeom>
          <a:ln w="0">
            <a:noFill/>
          </a:ln>
        </p:spPr>
      </p:sp>
      <p:sp>
        <p:nvSpPr>
          <p:cNvPr id="464"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PlaceHolder 1"/>
          <p:cNvSpPr>
            <a:spLocks noGrp="1"/>
          </p:cNvSpPr>
          <p:nvPr>
            <p:ph type="sldImg"/>
          </p:nvPr>
        </p:nvSpPr>
        <p:spPr>
          <a:xfrm>
            <a:off x="1260000" y="801720"/>
            <a:ext cx="5040000" cy="4009680"/>
          </a:xfrm>
          <a:prstGeom prst="rect">
            <a:avLst/>
          </a:prstGeom>
          <a:ln w="0">
            <a:noFill/>
          </a:ln>
        </p:spPr>
      </p:sp>
      <p:sp>
        <p:nvSpPr>
          <p:cNvPr id="466"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PlaceHolder 1"/>
          <p:cNvSpPr>
            <a:spLocks noGrp="1"/>
          </p:cNvSpPr>
          <p:nvPr>
            <p:ph type="sldImg"/>
          </p:nvPr>
        </p:nvSpPr>
        <p:spPr>
          <a:xfrm>
            <a:off x="1260000" y="801720"/>
            <a:ext cx="5040000" cy="4009680"/>
          </a:xfrm>
          <a:prstGeom prst="rect">
            <a:avLst/>
          </a:prstGeom>
          <a:ln w="0">
            <a:noFill/>
          </a:ln>
        </p:spPr>
      </p:sp>
      <p:sp>
        <p:nvSpPr>
          <p:cNvPr id="468"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type="sldImg"/>
          </p:nvPr>
        </p:nvSpPr>
        <p:spPr>
          <a:xfrm>
            <a:off x="1260000" y="801720"/>
            <a:ext cx="5040000" cy="4009680"/>
          </a:xfrm>
          <a:prstGeom prst="rect">
            <a:avLst/>
          </a:prstGeom>
          <a:ln w="0">
            <a:noFill/>
          </a:ln>
        </p:spPr>
      </p:sp>
      <p:sp>
        <p:nvSpPr>
          <p:cNvPr id="470"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PlaceHolder 1"/>
          <p:cNvSpPr>
            <a:spLocks noGrp="1"/>
          </p:cNvSpPr>
          <p:nvPr>
            <p:ph type="sldImg"/>
          </p:nvPr>
        </p:nvSpPr>
        <p:spPr>
          <a:xfrm>
            <a:off x="1260000" y="801720"/>
            <a:ext cx="5040000" cy="4009680"/>
          </a:xfrm>
          <a:prstGeom prst="rect">
            <a:avLst/>
          </a:prstGeom>
          <a:ln w="0">
            <a:noFill/>
          </a:ln>
        </p:spPr>
      </p:sp>
      <p:sp>
        <p:nvSpPr>
          <p:cNvPr id="472"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PlaceHolder 1"/>
          <p:cNvSpPr>
            <a:spLocks noGrp="1"/>
          </p:cNvSpPr>
          <p:nvPr>
            <p:ph type="sldImg"/>
          </p:nvPr>
        </p:nvSpPr>
        <p:spPr>
          <a:xfrm>
            <a:off x="1260000" y="801720"/>
            <a:ext cx="5040000" cy="4009680"/>
          </a:xfrm>
          <a:prstGeom prst="rect">
            <a:avLst/>
          </a:prstGeom>
          <a:ln w="0">
            <a:noFill/>
          </a:ln>
        </p:spPr>
      </p:sp>
      <p:sp>
        <p:nvSpPr>
          <p:cNvPr id="474"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PlaceHolder 1"/>
          <p:cNvSpPr>
            <a:spLocks noGrp="1"/>
          </p:cNvSpPr>
          <p:nvPr>
            <p:ph type="sldImg"/>
          </p:nvPr>
        </p:nvSpPr>
        <p:spPr>
          <a:xfrm>
            <a:off x="1260000" y="801720"/>
            <a:ext cx="5040000" cy="4009680"/>
          </a:xfrm>
          <a:prstGeom prst="rect">
            <a:avLst/>
          </a:prstGeom>
          <a:ln w="0">
            <a:noFill/>
          </a:ln>
        </p:spPr>
      </p:sp>
      <p:sp>
        <p:nvSpPr>
          <p:cNvPr id="476"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PlaceHolder 1"/>
          <p:cNvSpPr>
            <a:spLocks noGrp="1"/>
          </p:cNvSpPr>
          <p:nvPr>
            <p:ph type="sldImg"/>
          </p:nvPr>
        </p:nvSpPr>
        <p:spPr>
          <a:xfrm>
            <a:off x="1260000" y="801720"/>
            <a:ext cx="5040000" cy="4009680"/>
          </a:xfrm>
          <a:prstGeom prst="rect">
            <a:avLst/>
          </a:prstGeom>
          <a:ln w="0">
            <a:noFill/>
          </a:ln>
        </p:spPr>
      </p:sp>
      <p:sp>
        <p:nvSpPr>
          <p:cNvPr id="478"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PlaceHolder 1"/>
          <p:cNvSpPr>
            <a:spLocks noGrp="1"/>
          </p:cNvSpPr>
          <p:nvPr>
            <p:ph type="sldImg"/>
          </p:nvPr>
        </p:nvSpPr>
        <p:spPr>
          <a:xfrm>
            <a:off x="1260000" y="801720"/>
            <a:ext cx="5040000" cy="4009680"/>
          </a:xfrm>
          <a:prstGeom prst="rect">
            <a:avLst/>
          </a:prstGeom>
          <a:ln w="0">
            <a:noFill/>
          </a:ln>
        </p:spPr>
      </p:sp>
      <p:sp>
        <p:nvSpPr>
          <p:cNvPr id="480"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1" name="PlaceHolder 1"/>
          <p:cNvSpPr>
            <a:spLocks noGrp="1"/>
          </p:cNvSpPr>
          <p:nvPr>
            <p:ph type="sldImg"/>
          </p:nvPr>
        </p:nvSpPr>
        <p:spPr>
          <a:xfrm>
            <a:off x="1260000" y="801720"/>
            <a:ext cx="5040000" cy="4009680"/>
          </a:xfrm>
          <a:prstGeom prst="rect">
            <a:avLst/>
          </a:prstGeom>
          <a:ln w="0">
            <a:noFill/>
          </a:ln>
        </p:spPr>
      </p:sp>
      <p:sp>
        <p:nvSpPr>
          <p:cNvPr id="482"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PlaceHolder 1"/>
          <p:cNvSpPr>
            <a:spLocks noGrp="1"/>
          </p:cNvSpPr>
          <p:nvPr>
            <p:ph type="sldImg"/>
          </p:nvPr>
        </p:nvSpPr>
        <p:spPr>
          <a:xfrm>
            <a:off x="1260000" y="801720"/>
            <a:ext cx="5040000" cy="4009680"/>
          </a:xfrm>
          <a:prstGeom prst="rect">
            <a:avLst/>
          </a:prstGeom>
          <a:ln w="0">
            <a:noFill/>
          </a:ln>
        </p:spPr>
      </p:sp>
      <p:sp>
        <p:nvSpPr>
          <p:cNvPr id="484"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PlaceHolder 1"/>
          <p:cNvSpPr>
            <a:spLocks noGrp="1"/>
          </p:cNvSpPr>
          <p:nvPr>
            <p:ph type="sldImg"/>
          </p:nvPr>
        </p:nvSpPr>
        <p:spPr>
          <a:xfrm>
            <a:off x="1260000" y="801720"/>
            <a:ext cx="5040000" cy="4009680"/>
          </a:xfrm>
          <a:prstGeom prst="rect">
            <a:avLst/>
          </a:prstGeom>
          <a:ln w="0">
            <a:noFill/>
          </a:ln>
        </p:spPr>
      </p:sp>
      <p:sp>
        <p:nvSpPr>
          <p:cNvPr id="486"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PlaceHolder 1"/>
          <p:cNvSpPr>
            <a:spLocks noGrp="1"/>
          </p:cNvSpPr>
          <p:nvPr>
            <p:ph type="sldImg"/>
          </p:nvPr>
        </p:nvSpPr>
        <p:spPr>
          <a:xfrm>
            <a:off x="1260000" y="801720"/>
            <a:ext cx="5040000" cy="4009680"/>
          </a:xfrm>
          <a:prstGeom prst="rect">
            <a:avLst/>
          </a:prstGeom>
          <a:ln w="0">
            <a:noFill/>
          </a:ln>
        </p:spPr>
      </p:sp>
      <p:sp>
        <p:nvSpPr>
          <p:cNvPr id="488"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PlaceHolder 1"/>
          <p:cNvSpPr>
            <a:spLocks noGrp="1"/>
          </p:cNvSpPr>
          <p:nvPr>
            <p:ph type="sldImg"/>
          </p:nvPr>
        </p:nvSpPr>
        <p:spPr>
          <a:xfrm>
            <a:off x="1260000" y="801720"/>
            <a:ext cx="5040000" cy="4009680"/>
          </a:xfrm>
          <a:prstGeom prst="rect">
            <a:avLst/>
          </a:prstGeom>
          <a:ln w="0">
            <a:noFill/>
          </a:ln>
        </p:spPr>
      </p:sp>
      <p:sp>
        <p:nvSpPr>
          <p:cNvPr id="490"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PlaceHolder 1"/>
          <p:cNvSpPr>
            <a:spLocks noGrp="1"/>
          </p:cNvSpPr>
          <p:nvPr>
            <p:ph type="sldImg"/>
          </p:nvPr>
        </p:nvSpPr>
        <p:spPr>
          <a:xfrm>
            <a:off x="1260000" y="801720"/>
            <a:ext cx="5040000" cy="4009680"/>
          </a:xfrm>
          <a:prstGeom prst="rect">
            <a:avLst/>
          </a:prstGeom>
          <a:ln w="0">
            <a:noFill/>
          </a:ln>
        </p:spPr>
      </p:sp>
      <p:sp>
        <p:nvSpPr>
          <p:cNvPr id="492"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PlaceHolder 1"/>
          <p:cNvSpPr>
            <a:spLocks noGrp="1"/>
          </p:cNvSpPr>
          <p:nvPr>
            <p:ph type="sldImg"/>
          </p:nvPr>
        </p:nvSpPr>
        <p:spPr>
          <a:xfrm>
            <a:off x="1260000" y="801720"/>
            <a:ext cx="5040000" cy="4009680"/>
          </a:xfrm>
          <a:prstGeom prst="rect">
            <a:avLst/>
          </a:prstGeom>
          <a:ln w="0">
            <a:noFill/>
          </a:ln>
        </p:spPr>
      </p:sp>
      <p:sp>
        <p:nvSpPr>
          <p:cNvPr id="494"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PlaceHolder 1"/>
          <p:cNvSpPr>
            <a:spLocks noGrp="1"/>
          </p:cNvSpPr>
          <p:nvPr>
            <p:ph type="sldImg"/>
          </p:nvPr>
        </p:nvSpPr>
        <p:spPr>
          <a:xfrm>
            <a:off x="1260000" y="801720"/>
            <a:ext cx="5040000" cy="4009680"/>
          </a:xfrm>
          <a:prstGeom prst="rect">
            <a:avLst/>
          </a:prstGeom>
          <a:ln w="0">
            <a:noFill/>
          </a:ln>
        </p:spPr>
      </p:sp>
      <p:sp>
        <p:nvSpPr>
          <p:cNvPr id="496"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PlaceHolder 1"/>
          <p:cNvSpPr>
            <a:spLocks noGrp="1"/>
          </p:cNvSpPr>
          <p:nvPr>
            <p:ph type="sldImg"/>
          </p:nvPr>
        </p:nvSpPr>
        <p:spPr>
          <a:xfrm>
            <a:off x="1260000" y="801720"/>
            <a:ext cx="5040000" cy="4009680"/>
          </a:xfrm>
          <a:prstGeom prst="rect">
            <a:avLst/>
          </a:prstGeom>
          <a:ln w="0">
            <a:noFill/>
          </a:ln>
        </p:spPr>
      </p:sp>
      <p:sp>
        <p:nvSpPr>
          <p:cNvPr id="498"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PlaceHolder 1"/>
          <p:cNvSpPr>
            <a:spLocks noGrp="1"/>
          </p:cNvSpPr>
          <p:nvPr>
            <p:ph type="sldImg"/>
          </p:nvPr>
        </p:nvSpPr>
        <p:spPr>
          <a:xfrm>
            <a:off x="1260000" y="801720"/>
            <a:ext cx="5040000" cy="4009680"/>
          </a:xfrm>
          <a:prstGeom prst="rect">
            <a:avLst/>
          </a:prstGeom>
          <a:ln w="0">
            <a:noFill/>
          </a:ln>
        </p:spPr>
      </p:sp>
      <p:sp>
        <p:nvSpPr>
          <p:cNvPr id="500"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PlaceHolder 1"/>
          <p:cNvSpPr>
            <a:spLocks noGrp="1"/>
          </p:cNvSpPr>
          <p:nvPr>
            <p:ph type="sldImg"/>
          </p:nvPr>
        </p:nvSpPr>
        <p:spPr>
          <a:xfrm>
            <a:off x="1260000" y="801720"/>
            <a:ext cx="5040000" cy="4009680"/>
          </a:xfrm>
          <a:prstGeom prst="rect">
            <a:avLst/>
          </a:prstGeom>
          <a:ln w="0">
            <a:noFill/>
          </a:ln>
        </p:spPr>
      </p:sp>
      <p:sp>
        <p:nvSpPr>
          <p:cNvPr id="502"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PlaceHolder 1"/>
          <p:cNvSpPr>
            <a:spLocks noGrp="1"/>
          </p:cNvSpPr>
          <p:nvPr>
            <p:ph type="sldImg"/>
          </p:nvPr>
        </p:nvSpPr>
        <p:spPr>
          <a:xfrm>
            <a:off x="1260000" y="801720"/>
            <a:ext cx="5040000" cy="4009680"/>
          </a:xfrm>
          <a:prstGeom prst="rect">
            <a:avLst/>
          </a:prstGeom>
          <a:ln w="0">
            <a:noFill/>
          </a:ln>
        </p:spPr>
      </p:sp>
      <p:sp>
        <p:nvSpPr>
          <p:cNvPr id="504"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5" name="PlaceHolder 1"/>
          <p:cNvSpPr>
            <a:spLocks noGrp="1"/>
          </p:cNvSpPr>
          <p:nvPr>
            <p:ph type="sldImg"/>
          </p:nvPr>
        </p:nvSpPr>
        <p:spPr>
          <a:xfrm>
            <a:off x="1260000" y="801720"/>
            <a:ext cx="5040000" cy="4009680"/>
          </a:xfrm>
          <a:prstGeom prst="rect">
            <a:avLst/>
          </a:prstGeom>
          <a:ln w="0">
            <a:noFill/>
          </a:ln>
        </p:spPr>
      </p:sp>
      <p:sp>
        <p:nvSpPr>
          <p:cNvPr id="506" name=""/>
          <p:cNvSpPr/>
          <p:nvPr/>
        </p:nvSpPr>
        <p:spPr>
          <a:xfrm>
            <a:off x="756000" y="5078520"/>
            <a:ext cx="6048000" cy="4811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spcBef>
                <a:spcPts val="451"/>
              </a:spcBef>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1200" spc="-1" strike="noStrike">
                <a:solidFill>
                  <a:srgbClr val="000000"/>
                </a:solidFill>
                <a:latin typeface="Arial"/>
              </a:rPr>
              <a:t>ASSEMBLEE GENERALE</a:t>
            </a:r>
            <a:endParaRPr b="0" lang="fr-FR" sz="1200" spc="-1" strike="noStrike">
              <a:latin typeface="Arial"/>
            </a:endParaRPr>
          </a:p>
          <a:p>
            <a:pPr>
              <a:spcBef>
                <a:spcPts val="451"/>
              </a:spcBef>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endParaRPr b="0" lang="fr-FR"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PlaceHolder 1"/>
          <p:cNvSpPr>
            <a:spLocks noGrp="1"/>
          </p:cNvSpPr>
          <p:nvPr>
            <p:ph type="sldImg"/>
          </p:nvPr>
        </p:nvSpPr>
        <p:spPr>
          <a:xfrm>
            <a:off x="1440" y="0"/>
            <a:ext cx="2160" cy="1800"/>
          </a:xfrm>
          <a:prstGeom prst="rect">
            <a:avLst/>
          </a:prstGeom>
          <a:ln w="0">
            <a:noFill/>
          </a:ln>
        </p:spPr>
      </p:sp>
      <p:sp>
        <p:nvSpPr>
          <p:cNvPr id="448" name=""/>
          <p:cNvSpPr txBox="1"/>
          <p:nvPr/>
        </p:nvSpPr>
        <p:spPr>
          <a:xfrm>
            <a:off x="756000" y="5078520"/>
            <a:ext cx="6048000" cy="4811400"/>
          </a:xfrm>
          <a:prstGeom prst="rect">
            <a:avLst/>
          </a:prstGeom>
          <a:noFill/>
          <a:ln w="0">
            <a:noFill/>
          </a:ln>
        </p:spPr>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PlaceHolder 1"/>
          <p:cNvSpPr>
            <a:spLocks noGrp="1"/>
          </p:cNvSpPr>
          <p:nvPr>
            <p:ph type="sldImg"/>
          </p:nvPr>
        </p:nvSpPr>
        <p:spPr>
          <a:xfrm>
            <a:off x="1260000" y="812520"/>
            <a:ext cx="5040000" cy="4009680"/>
          </a:xfrm>
          <a:prstGeom prst="rect">
            <a:avLst/>
          </a:prstGeom>
          <a:ln w="0">
            <a:noFill/>
          </a:ln>
        </p:spPr>
      </p:sp>
      <p:sp>
        <p:nvSpPr>
          <p:cNvPr id="508" name=""/>
          <p:cNvSpPr txBox="1"/>
          <p:nvPr/>
        </p:nvSpPr>
        <p:spPr>
          <a:xfrm>
            <a:off x="756000" y="5078520"/>
            <a:ext cx="6048000" cy="4811400"/>
          </a:xfrm>
          <a:prstGeom prst="rect">
            <a:avLst/>
          </a:prstGeom>
          <a:noFill/>
          <a:ln w="0">
            <a:noFill/>
          </a:ln>
        </p:spPr>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9" name="PlaceHolder 1"/>
          <p:cNvSpPr>
            <a:spLocks noGrp="1"/>
          </p:cNvSpPr>
          <p:nvPr>
            <p:ph type="sldImg"/>
          </p:nvPr>
        </p:nvSpPr>
        <p:spPr>
          <a:xfrm>
            <a:off x="1260000" y="812520"/>
            <a:ext cx="5040000" cy="4009680"/>
          </a:xfrm>
          <a:prstGeom prst="rect">
            <a:avLst/>
          </a:prstGeom>
          <a:ln w="0">
            <a:noFill/>
          </a:ln>
        </p:spPr>
      </p:sp>
      <p:sp>
        <p:nvSpPr>
          <p:cNvPr id="510" name=""/>
          <p:cNvSpPr txBox="1"/>
          <p:nvPr/>
        </p:nvSpPr>
        <p:spPr>
          <a:xfrm>
            <a:off x="756000" y="5078520"/>
            <a:ext cx="6048000" cy="4811400"/>
          </a:xfrm>
          <a:prstGeom prst="rect">
            <a:avLst/>
          </a:prstGeom>
          <a:noFill/>
          <a:ln w="0">
            <a:noFill/>
          </a:ln>
        </p:spPr>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1" name="PlaceHolder 1"/>
          <p:cNvSpPr>
            <a:spLocks noGrp="1"/>
          </p:cNvSpPr>
          <p:nvPr>
            <p:ph type="sldImg"/>
          </p:nvPr>
        </p:nvSpPr>
        <p:spPr>
          <a:xfrm>
            <a:off x="1260000" y="812520"/>
            <a:ext cx="5040000" cy="4009680"/>
          </a:xfrm>
          <a:prstGeom prst="rect">
            <a:avLst/>
          </a:prstGeom>
          <a:ln w="0">
            <a:noFill/>
          </a:ln>
        </p:spPr>
      </p:sp>
      <p:sp>
        <p:nvSpPr>
          <p:cNvPr id="512" name=""/>
          <p:cNvSpPr txBox="1"/>
          <p:nvPr/>
        </p:nvSpPr>
        <p:spPr>
          <a:xfrm>
            <a:off x="756000" y="5078520"/>
            <a:ext cx="6048000" cy="4811400"/>
          </a:xfrm>
          <a:prstGeom prst="rect">
            <a:avLst/>
          </a:prstGeom>
          <a:noFill/>
          <a:ln w="0">
            <a:noFill/>
          </a:ln>
        </p:spPr>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PlaceHolder 1"/>
          <p:cNvSpPr>
            <a:spLocks noGrp="1"/>
          </p:cNvSpPr>
          <p:nvPr>
            <p:ph type="sldImg"/>
          </p:nvPr>
        </p:nvSpPr>
        <p:spPr>
          <a:xfrm>
            <a:off x="1260000" y="812520"/>
            <a:ext cx="5040000" cy="4009680"/>
          </a:xfrm>
          <a:prstGeom prst="rect">
            <a:avLst/>
          </a:prstGeom>
          <a:ln w="0">
            <a:noFill/>
          </a:ln>
        </p:spPr>
      </p:sp>
      <p:sp>
        <p:nvSpPr>
          <p:cNvPr id="514" name=""/>
          <p:cNvSpPr txBox="1"/>
          <p:nvPr/>
        </p:nvSpPr>
        <p:spPr>
          <a:xfrm>
            <a:off x="756000" y="5078520"/>
            <a:ext cx="6048000" cy="4811400"/>
          </a:xfrm>
          <a:prstGeom prst="rect">
            <a:avLst/>
          </a:prstGeom>
          <a:noFill/>
          <a:ln w="0">
            <a:noFill/>
          </a:ln>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8524A90F-C162-46E0-807F-6A95F2CB23D8}" type="slidenum">
              <a:t>&lt;#&gt;</a:t>
            </a:fld>
          </a:p>
        </p:txBody>
      </p:sp>
      <p:sp>
        <p:nvSpPr>
          <p:cNvPr id="4" name="PlaceHolder 3"/>
          <p:cNvSpPr>
            <a:spLocks noGrp="1"/>
          </p:cNvSpPr>
          <p:nvPr>
            <p:ph type="dt" idx="1"/>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7" name="PlaceHolder 2"/>
          <p:cNvSpPr>
            <a:spLocks noGrp="1"/>
          </p:cNvSpPr>
          <p:nvPr>
            <p:ph/>
          </p:nvPr>
        </p:nvSpPr>
        <p:spPr>
          <a:xfrm>
            <a:off x="504000" y="176904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28" name="PlaceHolder 3"/>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C8B476DF-9887-4722-B0CC-4B7E9AC6029D}" type="slidenum">
              <a:t>&lt;#&gt;</a:t>
            </a:fld>
          </a:p>
        </p:txBody>
      </p:sp>
      <p:sp>
        <p:nvSpPr>
          <p:cNvPr id="7" name="PlaceHolder 6"/>
          <p:cNvSpPr>
            <a:spLocks noGrp="1"/>
          </p:cNvSpPr>
          <p:nvPr>
            <p:ph type="dt" idx="1"/>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0"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31"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32"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33" name="PlaceHolder 5"/>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A473F8A3-6FB5-4D76-9CFB-E0529B724A3D}" type="slidenum">
              <a:t>&lt;#&gt;</a:t>
            </a:fld>
          </a:p>
        </p:txBody>
      </p:sp>
      <p:sp>
        <p:nvSpPr>
          <p:cNvPr id="9" name="PlaceHolder 8"/>
          <p:cNvSpPr>
            <a:spLocks noGrp="1"/>
          </p:cNvSpPr>
          <p:nvPr>
            <p:ph type="dt" idx="1"/>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5" name="PlaceHolder 2"/>
          <p:cNvSpPr>
            <a:spLocks noGrp="1"/>
          </p:cNvSpPr>
          <p:nvPr>
            <p:ph/>
          </p:nvPr>
        </p:nvSpPr>
        <p:spPr>
          <a:xfrm>
            <a:off x="5040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36" name="PlaceHolder 3"/>
          <p:cNvSpPr>
            <a:spLocks noGrp="1"/>
          </p:cNvSpPr>
          <p:nvPr>
            <p:ph/>
          </p:nvPr>
        </p:nvSpPr>
        <p:spPr>
          <a:xfrm>
            <a:off x="35712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37" name="PlaceHolder 4"/>
          <p:cNvSpPr>
            <a:spLocks noGrp="1"/>
          </p:cNvSpPr>
          <p:nvPr>
            <p:ph/>
          </p:nvPr>
        </p:nvSpPr>
        <p:spPr>
          <a:xfrm>
            <a:off x="663804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38" name="PlaceHolder 5"/>
          <p:cNvSpPr>
            <a:spLocks noGrp="1"/>
          </p:cNvSpPr>
          <p:nvPr>
            <p:ph/>
          </p:nvPr>
        </p:nvSpPr>
        <p:spPr>
          <a:xfrm>
            <a:off x="5040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39" name="PlaceHolder 6"/>
          <p:cNvSpPr>
            <a:spLocks noGrp="1"/>
          </p:cNvSpPr>
          <p:nvPr>
            <p:ph/>
          </p:nvPr>
        </p:nvSpPr>
        <p:spPr>
          <a:xfrm>
            <a:off x="35712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40" name="PlaceHolder 7"/>
          <p:cNvSpPr>
            <a:spLocks noGrp="1"/>
          </p:cNvSpPr>
          <p:nvPr>
            <p:ph/>
          </p:nvPr>
        </p:nvSpPr>
        <p:spPr>
          <a:xfrm>
            <a:off x="663804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C7082FBA-B952-4041-B292-2DC4FC46C294}" type="slidenum">
              <a:t>&lt;#&gt;</a:t>
            </a:fld>
          </a:p>
        </p:txBody>
      </p:sp>
      <p:sp>
        <p:nvSpPr>
          <p:cNvPr id="11" name="PlaceHolder 10"/>
          <p:cNvSpPr>
            <a:spLocks noGrp="1"/>
          </p:cNvSpPr>
          <p:nvPr>
            <p:ph type="dt" idx="1"/>
          </p:nvPr>
        </p:nvSpPr>
        <p:spPr/>
        <p:txBody>
          <a:bodyPr/>
          <a:p>
            <a:r>
              <a:rPr lang="fr-F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7A72E7D1-0891-4C0D-A602-6D337EF793C6}" type="slidenum">
              <a:t>&lt;#&gt;</a:t>
            </a:fld>
          </a:p>
        </p:txBody>
      </p:sp>
      <p:sp>
        <p:nvSpPr>
          <p:cNvPr id="4" name="PlaceHolder 3"/>
          <p:cNvSpPr>
            <a:spLocks noGrp="1"/>
          </p:cNvSpPr>
          <p:nvPr>
            <p:ph type="dt" idx="4"/>
          </p:nvPr>
        </p:nvSpPr>
        <p:spPr/>
        <p:txBody>
          <a:bodyPr/>
          <a:p>
            <a:r>
              <a:rPr lang="fr-FR"/>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0" name="PlaceHolder 2"/>
          <p:cNvSpPr>
            <a:spLocks noGrp="1"/>
          </p:cNvSpPr>
          <p:nvPr>
            <p:ph type="subTitle"/>
          </p:nvPr>
        </p:nvSpPr>
        <p:spPr>
          <a:xfrm>
            <a:off x="504000" y="1769040"/>
            <a:ext cx="9071640" cy="43844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97D5FB83-EE24-4128-82F5-C2191D41CC0C}" type="slidenum">
              <a:t>&lt;#&gt;</a:t>
            </a:fld>
          </a:p>
        </p:txBody>
      </p:sp>
      <p:sp>
        <p:nvSpPr>
          <p:cNvPr id="6" name="PlaceHolder 5"/>
          <p:cNvSpPr>
            <a:spLocks noGrp="1"/>
          </p:cNvSpPr>
          <p:nvPr>
            <p:ph type="dt" idx="4"/>
          </p:nvPr>
        </p:nvSpPr>
        <p:spPr/>
        <p:txBody>
          <a:bodyPr/>
          <a:p>
            <a:r>
              <a:rPr lang="fr-FR"/>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2" name="PlaceHolder 2"/>
          <p:cNvSpPr>
            <a:spLocks noGrp="1"/>
          </p:cNvSpPr>
          <p:nvPr>
            <p:ph/>
          </p:nvPr>
        </p:nvSpPr>
        <p:spPr>
          <a:xfrm>
            <a:off x="504000" y="1769040"/>
            <a:ext cx="9071640" cy="438444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8991A010-87ED-40BF-96C1-89053C0435E3}" type="slidenum">
              <a:t>&lt;#&gt;</a:t>
            </a:fld>
          </a:p>
        </p:txBody>
      </p:sp>
      <p:sp>
        <p:nvSpPr>
          <p:cNvPr id="6" name="PlaceHolder 5"/>
          <p:cNvSpPr>
            <a:spLocks noGrp="1"/>
          </p:cNvSpPr>
          <p:nvPr>
            <p:ph type="dt" idx="4"/>
          </p:nvPr>
        </p:nvSpPr>
        <p:spPr/>
        <p:txBody>
          <a:bodyPr/>
          <a:p>
            <a:r>
              <a:rPr lang="fr-FR"/>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4"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55"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E0979AE8-977B-446D-9BAC-5198DEF981D8}" type="slidenum">
              <a:t>&lt;#&gt;</a:t>
            </a:fld>
          </a:p>
        </p:txBody>
      </p:sp>
      <p:sp>
        <p:nvSpPr>
          <p:cNvPr id="7" name="PlaceHolder 6"/>
          <p:cNvSpPr>
            <a:spLocks noGrp="1"/>
          </p:cNvSpPr>
          <p:nvPr>
            <p:ph type="dt" idx="4"/>
          </p:nvPr>
        </p:nvSpPr>
        <p:spPr/>
        <p:txBody>
          <a:bodyPr/>
          <a:p>
            <a:r>
              <a:rPr lang="fr-FR"/>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1344C8B9-58F6-4131-AC38-34EE09E4F81D}" type="slidenum">
              <a:t>&lt;#&gt;</a:t>
            </a:fld>
          </a:p>
        </p:txBody>
      </p:sp>
      <p:sp>
        <p:nvSpPr>
          <p:cNvPr id="5" name="PlaceHolder 4"/>
          <p:cNvSpPr>
            <a:spLocks noGrp="1"/>
          </p:cNvSpPr>
          <p:nvPr>
            <p:ph type="dt" idx="4"/>
          </p:nvPr>
        </p:nvSpPr>
        <p:spPr/>
        <p:txBody>
          <a:bodyPr/>
          <a:p>
            <a:r>
              <a:rPr lang="fr-FR"/>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504000" y="301320"/>
            <a:ext cx="9071640" cy="585180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DD15FE61-7629-49E2-B49C-332D26942E87}" type="slidenum">
              <a:t>&lt;#&gt;</a:t>
            </a:fld>
          </a:p>
        </p:txBody>
      </p:sp>
      <p:sp>
        <p:nvSpPr>
          <p:cNvPr id="5" name="PlaceHolder 4"/>
          <p:cNvSpPr>
            <a:spLocks noGrp="1"/>
          </p:cNvSpPr>
          <p:nvPr>
            <p:ph type="dt" idx="4"/>
          </p:nvPr>
        </p:nvSpPr>
        <p:spPr/>
        <p:txBody>
          <a:bodyPr/>
          <a:p>
            <a:r>
              <a:rPr lang="fr-FR"/>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59"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0"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61"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3EE80188-5654-4239-A5C5-7DD1F2A44D09}" type="slidenum">
              <a:t>&lt;#&gt;</a:t>
            </a:fld>
          </a:p>
        </p:txBody>
      </p:sp>
      <p:sp>
        <p:nvSpPr>
          <p:cNvPr id="8" name="PlaceHolder 7"/>
          <p:cNvSpPr>
            <a:spLocks noGrp="1"/>
          </p:cNvSpPr>
          <p:nvPr>
            <p:ph type="dt" idx="4"/>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 name="PlaceHolder 2"/>
          <p:cNvSpPr>
            <a:spLocks noGrp="1"/>
          </p:cNvSpPr>
          <p:nvPr>
            <p:ph type="subTitle"/>
          </p:nvPr>
        </p:nvSpPr>
        <p:spPr>
          <a:xfrm>
            <a:off x="504000" y="1769040"/>
            <a:ext cx="9071640" cy="43844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E6AEABB6-B0E3-4DEC-8A43-DB0A1A46AEBE}"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3"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64"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5" name="PlaceHolder 4"/>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F7A98431-28F4-44EA-83F4-8423D7D46593}" type="slidenum">
              <a:t>&lt;#&gt;</a:t>
            </a:fld>
          </a:p>
        </p:txBody>
      </p:sp>
      <p:sp>
        <p:nvSpPr>
          <p:cNvPr id="8" name="PlaceHolder 7"/>
          <p:cNvSpPr>
            <a:spLocks noGrp="1"/>
          </p:cNvSpPr>
          <p:nvPr>
            <p:ph type="dt" idx="4"/>
          </p:nvPr>
        </p:nvSpPr>
        <p:spPr/>
        <p:txBody>
          <a:bodyPr/>
          <a:p>
            <a:r>
              <a:rPr lang="fr-FR"/>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67"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8"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9" name="PlaceHolder 4"/>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E2A5D496-0443-49D9-A690-C13F9A7297D2}" type="slidenum">
              <a:t>&lt;#&gt;</a:t>
            </a:fld>
          </a:p>
        </p:txBody>
      </p:sp>
      <p:sp>
        <p:nvSpPr>
          <p:cNvPr id="8" name="PlaceHolder 7"/>
          <p:cNvSpPr>
            <a:spLocks noGrp="1"/>
          </p:cNvSpPr>
          <p:nvPr>
            <p:ph type="dt" idx="4"/>
          </p:nvPr>
        </p:nvSpPr>
        <p:spPr/>
        <p:txBody>
          <a:bodyPr/>
          <a:p>
            <a:r>
              <a:rPr lang="fr-FR"/>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1" name="PlaceHolder 2"/>
          <p:cNvSpPr>
            <a:spLocks noGrp="1"/>
          </p:cNvSpPr>
          <p:nvPr>
            <p:ph/>
          </p:nvPr>
        </p:nvSpPr>
        <p:spPr>
          <a:xfrm>
            <a:off x="504000" y="176904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2" name="PlaceHolder 3"/>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46E56F43-BFE0-4899-A3F6-5F097C5C401D}" type="slidenum">
              <a:t>&lt;#&gt;</a:t>
            </a:fld>
          </a:p>
        </p:txBody>
      </p:sp>
      <p:sp>
        <p:nvSpPr>
          <p:cNvPr id="7" name="PlaceHolder 6"/>
          <p:cNvSpPr>
            <a:spLocks noGrp="1"/>
          </p:cNvSpPr>
          <p:nvPr>
            <p:ph type="dt" idx="4"/>
          </p:nvPr>
        </p:nvSpPr>
        <p:spPr/>
        <p:txBody>
          <a:bodyPr/>
          <a:p>
            <a:r>
              <a:rPr lang="fr-FR"/>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4"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5"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6"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7" name="PlaceHolder 5"/>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29B904C4-DBC8-4FF7-8B55-C81216805324}" type="slidenum">
              <a:t>&lt;#&gt;</a:t>
            </a:fld>
          </a:p>
        </p:txBody>
      </p:sp>
      <p:sp>
        <p:nvSpPr>
          <p:cNvPr id="9" name="PlaceHolder 8"/>
          <p:cNvSpPr>
            <a:spLocks noGrp="1"/>
          </p:cNvSpPr>
          <p:nvPr>
            <p:ph type="dt" idx="4"/>
          </p:nvPr>
        </p:nvSpPr>
        <p:spPr/>
        <p:txBody>
          <a:bodyPr/>
          <a:p>
            <a:r>
              <a:rPr lang="fr-FR"/>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79" name="PlaceHolder 2"/>
          <p:cNvSpPr>
            <a:spLocks noGrp="1"/>
          </p:cNvSpPr>
          <p:nvPr>
            <p:ph/>
          </p:nvPr>
        </p:nvSpPr>
        <p:spPr>
          <a:xfrm>
            <a:off x="5040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80" name="PlaceHolder 3"/>
          <p:cNvSpPr>
            <a:spLocks noGrp="1"/>
          </p:cNvSpPr>
          <p:nvPr>
            <p:ph/>
          </p:nvPr>
        </p:nvSpPr>
        <p:spPr>
          <a:xfrm>
            <a:off x="35712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81" name="PlaceHolder 4"/>
          <p:cNvSpPr>
            <a:spLocks noGrp="1"/>
          </p:cNvSpPr>
          <p:nvPr>
            <p:ph/>
          </p:nvPr>
        </p:nvSpPr>
        <p:spPr>
          <a:xfrm>
            <a:off x="663804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82" name="PlaceHolder 5"/>
          <p:cNvSpPr>
            <a:spLocks noGrp="1"/>
          </p:cNvSpPr>
          <p:nvPr>
            <p:ph/>
          </p:nvPr>
        </p:nvSpPr>
        <p:spPr>
          <a:xfrm>
            <a:off x="5040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83" name="PlaceHolder 6"/>
          <p:cNvSpPr>
            <a:spLocks noGrp="1"/>
          </p:cNvSpPr>
          <p:nvPr>
            <p:ph/>
          </p:nvPr>
        </p:nvSpPr>
        <p:spPr>
          <a:xfrm>
            <a:off x="35712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84" name="PlaceHolder 7"/>
          <p:cNvSpPr>
            <a:spLocks noGrp="1"/>
          </p:cNvSpPr>
          <p:nvPr>
            <p:ph/>
          </p:nvPr>
        </p:nvSpPr>
        <p:spPr>
          <a:xfrm>
            <a:off x="663804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9CD09785-21B9-40FF-9AD9-00B6306C1C23}" type="slidenum">
              <a:t>&lt;#&gt;</a:t>
            </a:fld>
          </a:p>
        </p:txBody>
      </p:sp>
      <p:sp>
        <p:nvSpPr>
          <p:cNvPr id="11" name="PlaceHolder 10"/>
          <p:cNvSpPr>
            <a:spLocks noGrp="1"/>
          </p:cNvSpPr>
          <p:nvPr>
            <p:ph type="dt" idx="4"/>
          </p:nvPr>
        </p:nvSpPr>
        <p:spPr/>
        <p:txBody>
          <a:bodyPr/>
          <a:p>
            <a:r>
              <a:rPr lang="fr-FR"/>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0DD67BB2-8678-4F5C-B698-DC6EA645ACD9}" type="slidenum">
              <a:t>&lt;#&gt;</a:t>
            </a:fld>
          </a:p>
        </p:txBody>
      </p:sp>
      <p:sp>
        <p:nvSpPr>
          <p:cNvPr id="4" name="PlaceHolder 3"/>
          <p:cNvSpPr>
            <a:spLocks noGrp="1"/>
          </p:cNvSpPr>
          <p:nvPr>
            <p:ph type="dt" idx="7"/>
          </p:nvPr>
        </p:nvSpPr>
        <p:spPr/>
        <p:txBody>
          <a:bodyPr/>
          <a:p>
            <a:r>
              <a:rPr lang="fr-FR"/>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4" name="PlaceHolder 2"/>
          <p:cNvSpPr>
            <a:spLocks noGrp="1"/>
          </p:cNvSpPr>
          <p:nvPr>
            <p:ph type="subTitle"/>
          </p:nvPr>
        </p:nvSpPr>
        <p:spPr>
          <a:xfrm>
            <a:off x="504000" y="1769040"/>
            <a:ext cx="9071640" cy="43844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4C84F054-E340-4A8D-925F-3ACBB14B9BF4}" type="slidenum">
              <a:t>&lt;#&gt;</a:t>
            </a:fld>
          </a:p>
        </p:txBody>
      </p:sp>
      <p:sp>
        <p:nvSpPr>
          <p:cNvPr id="6" name="PlaceHolder 5"/>
          <p:cNvSpPr>
            <a:spLocks noGrp="1"/>
          </p:cNvSpPr>
          <p:nvPr>
            <p:ph type="dt" idx="7"/>
          </p:nvPr>
        </p:nvSpPr>
        <p:spPr/>
        <p:txBody>
          <a:bodyPr/>
          <a:p>
            <a:r>
              <a:rPr lang="fr-FR"/>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6" name="PlaceHolder 2"/>
          <p:cNvSpPr>
            <a:spLocks noGrp="1"/>
          </p:cNvSpPr>
          <p:nvPr>
            <p:ph/>
          </p:nvPr>
        </p:nvSpPr>
        <p:spPr>
          <a:xfrm>
            <a:off x="504000" y="1769040"/>
            <a:ext cx="9071640" cy="438444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AB539667-18AB-48A3-89D2-E401508F9E41}" type="slidenum">
              <a:t>&lt;#&gt;</a:t>
            </a:fld>
          </a:p>
        </p:txBody>
      </p:sp>
      <p:sp>
        <p:nvSpPr>
          <p:cNvPr id="6" name="PlaceHolder 5"/>
          <p:cNvSpPr>
            <a:spLocks noGrp="1"/>
          </p:cNvSpPr>
          <p:nvPr>
            <p:ph type="dt" idx="7"/>
          </p:nvPr>
        </p:nvSpPr>
        <p:spPr/>
        <p:txBody>
          <a:bodyPr/>
          <a:p>
            <a:r>
              <a:rPr lang="fr-FR"/>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98"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99"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ECBFFBBB-F21E-4F11-8B5F-41565D360455}" type="slidenum">
              <a:t>&lt;#&gt;</a:t>
            </a:fld>
          </a:p>
        </p:txBody>
      </p:sp>
      <p:sp>
        <p:nvSpPr>
          <p:cNvPr id="7" name="PlaceHolder 6"/>
          <p:cNvSpPr>
            <a:spLocks noGrp="1"/>
          </p:cNvSpPr>
          <p:nvPr>
            <p:ph type="dt" idx="7"/>
          </p:nvPr>
        </p:nvSpPr>
        <p:spPr/>
        <p:txBody>
          <a:bodyPr/>
          <a:p>
            <a:r>
              <a:rPr lang="fr-FR"/>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84CD7777-B125-4EE7-AF81-53DD8DCD0168}" type="slidenum">
              <a:t>&lt;#&gt;</a:t>
            </a:fld>
          </a:p>
        </p:txBody>
      </p:sp>
      <p:sp>
        <p:nvSpPr>
          <p:cNvPr id="5" name="PlaceHolder 4"/>
          <p:cNvSpPr>
            <a:spLocks noGrp="1"/>
          </p:cNvSpPr>
          <p:nvPr>
            <p:ph type="dt" idx="7"/>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8" name="PlaceHolder 2"/>
          <p:cNvSpPr>
            <a:spLocks noGrp="1"/>
          </p:cNvSpPr>
          <p:nvPr>
            <p:ph/>
          </p:nvPr>
        </p:nvSpPr>
        <p:spPr>
          <a:xfrm>
            <a:off x="504000" y="1769040"/>
            <a:ext cx="9071640" cy="438444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82D1E21B-1EB9-4C0E-AAC9-FBFF50466695}"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504000" y="301320"/>
            <a:ext cx="9071640" cy="585180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1DFAE3B5-B5AD-4A2F-A9E7-347B38546BF0}" type="slidenum">
              <a:t>&lt;#&gt;</a:t>
            </a:fld>
          </a:p>
        </p:txBody>
      </p:sp>
      <p:sp>
        <p:nvSpPr>
          <p:cNvPr id="5" name="PlaceHolder 4"/>
          <p:cNvSpPr>
            <a:spLocks noGrp="1"/>
          </p:cNvSpPr>
          <p:nvPr>
            <p:ph type="dt" idx="7"/>
          </p:nvPr>
        </p:nvSpPr>
        <p:spPr/>
        <p:txBody>
          <a:bodyPr/>
          <a:p>
            <a:r>
              <a:rPr lang="fr-FR"/>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3"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04"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105"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936BC56A-EBC7-45BA-990F-BE25E7D8AF35}" type="slidenum">
              <a:t>&lt;#&gt;</a:t>
            </a:fld>
          </a:p>
        </p:txBody>
      </p:sp>
      <p:sp>
        <p:nvSpPr>
          <p:cNvPr id="8" name="PlaceHolder 7"/>
          <p:cNvSpPr>
            <a:spLocks noGrp="1"/>
          </p:cNvSpPr>
          <p:nvPr>
            <p:ph type="dt" idx="7"/>
          </p:nvPr>
        </p:nvSpPr>
        <p:spPr/>
        <p:txBody>
          <a:bodyPr/>
          <a:p>
            <a:r>
              <a:rPr lang="fr-FR"/>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7"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108"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09" name="PlaceHolder 4"/>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6B2B864C-9FC9-4933-BD06-CDEFD60847FF}" type="slidenum">
              <a:t>&lt;#&gt;</a:t>
            </a:fld>
          </a:p>
        </p:txBody>
      </p:sp>
      <p:sp>
        <p:nvSpPr>
          <p:cNvPr id="8" name="PlaceHolder 7"/>
          <p:cNvSpPr>
            <a:spLocks noGrp="1"/>
          </p:cNvSpPr>
          <p:nvPr>
            <p:ph type="dt" idx="7"/>
          </p:nvPr>
        </p:nvSpPr>
        <p:spPr/>
        <p:txBody>
          <a:bodyPr/>
          <a:p>
            <a:r>
              <a:rPr lang="fr-FR"/>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1"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12"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13" name="PlaceHolder 4"/>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ED136B59-AD13-4893-8BBD-8D311E551AC4}" type="slidenum">
              <a:t>&lt;#&gt;</a:t>
            </a:fld>
          </a:p>
        </p:txBody>
      </p:sp>
      <p:sp>
        <p:nvSpPr>
          <p:cNvPr id="8" name="PlaceHolder 7"/>
          <p:cNvSpPr>
            <a:spLocks noGrp="1"/>
          </p:cNvSpPr>
          <p:nvPr>
            <p:ph type="dt" idx="7"/>
          </p:nvPr>
        </p:nvSpPr>
        <p:spPr/>
        <p:txBody>
          <a:bodyPr/>
          <a:p>
            <a:r>
              <a:rPr lang="fr-FR"/>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5" name="PlaceHolder 2"/>
          <p:cNvSpPr>
            <a:spLocks noGrp="1"/>
          </p:cNvSpPr>
          <p:nvPr>
            <p:ph/>
          </p:nvPr>
        </p:nvSpPr>
        <p:spPr>
          <a:xfrm>
            <a:off x="504000" y="176904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16" name="PlaceHolder 3"/>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89F21AEB-2D0C-4168-8968-6ED7D077F7D2}" type="slidenum">
              <a:t>&lt;#&gt;</a:t>
            </a:fld>
          </a:p>
        </p:txBody>
      </p:sp>
      <p:sp>
        <p:nvSpPr>
          <p:cNvPr id="7" name="PlaceHolder 6"/>
          <p:cNvSpPr>
            <a:spLocks noGrp="1"/>
          </p:cNvSpPr>
          <p:nvPr>
            <p:ph type="dt" idx="7"/>
          </p:nvPr>
        </p:nvSpPr>
        <p:spPr/>
        <p:txBody>
          <a:bodyPr/>
          <a:p>
            <a:r>
              <a:rPr lang="fr-FR"/>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18"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19"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20"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21" name="PlaceHolder 5"/>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04D0A53D-5A5D-4656-988C-6292D27EDABE}" type="slidenum">
              <a:t>&lt;#&gt;</a:t>
            </a:fld>
          </a:p>
        </p:txBody>
      </p:sp>
      <p:sp>
        <p:nvSpPr>
          <p:cNvPr id="9" name="PlaceHolder 8"/>
          <p:cNvSpPr>
            <a:spLocks noGrp="1"/>
          </p:cNvSpPr>
          <p:nvPr>
            <p:ph type="dt" idx="7"/>
          </p:nvPr>
        </p:nvSpPr>
        <p:spPr/>
        <p:txBody>
          <a:bodyPr/>
          <a:p>
            <a:r>
              <a:rPr lang="fr-FR"/>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23" name="PlaceHolder 2"/>
          <p:cNvSpPr>
            <a:spLocks noGrp="1"/>
          </p:cNvSpPr>
          <p:nvPr>
            <p:ph/>
          </p:nvPr>
        </p:nvSpPr>
        <p:spPr>
          <a:xfrm>
            <a:off x="5040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24" name="PlaceHolder 3"/>
          <p:cNvSpPr>
            <a:spLocks noGrp="1"/>
          </p:cNvSpPr>
          <p:nvPr>
            <p:ph/>
          </p:nvPr>
        </p:nvSpPr>
        <p:spPr>
          <a:xfrm>
            <a:off x="35712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25" name="PlaceHolder 4"/>
          <p:cNvSpPr>
            <a:spLocks noGrp="1"/>
          </p:cNvSpPr>
          <p:nvPr>
            <p:ph/>
          </p:nvPr>
        </p:nvSpPr>
        <p:spPr>
          <a:xfrm>
            <a:off x="663804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26" name="PlaceHolder 5"/>
          <p:cNvSpPr>
            <a:spLocks noGrp="1"/>
          </p:cNvSpPr>
          <p:nvPr>
            <p:ph/>
          </p:nvPr>
        </p:nvSpPr>
        <p:spPr>
          <a:xfrm>
            <a:off x="5040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27" name="PlaceHolder 6"/>
          <p:cNvSpPr>
            <a:spLocks noGrp="1"/>
          </p:cNvSpPr>
          <p:nvPr>
            <p:ph/>
          </p:nvPr>
        </p:nvSpPr>
        <p:spPr>
          <a:xfrm>
            <a:off x="35712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28" name="PlaceHolder 7"/>
          <p:cNvSpPr>
            <a:spLocks noGrp="1"/>
          </p:cNvSpPr>
          <p:nvPr>
            <p:ph/>
          </p:nvPr>
        </p:nvSpPr>
        <p:spPr>
          <a:xfrm>
            <a:off x="663804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B840035B-A9EB-40B4-B303-CFE0C45C25C6}" type="slidenum">
              <a:t>&lt;#&gt;</a:t>
            </a:fld>
          </a:p>
        </p:txBody>
      </p:sp>
      <p:sp>
        <p:nvSpPr>
          <p:cNvPr id="11" name="PlaceHolder 10"/>
          <p:cNvSpPr>
            <a:spLocks noGrp="1"/>
          </p:cNvSpPr>
          <p:nvPr>
            <p:ph type="dt" idx="7"/>
          </p:nvPr>
        </p:nvSpPr>
        <p:spPr/>
        <p:txBody>
          <a:bodyPr/>
          <a:p>
            <a:r>
              <a:rPr lang="fr-FR"/>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7372C0F5-9F66-40F7-A535-3A06B90CCB31}" type="slidenum">
              <a:t>&lt;#&gt;</a:t>
            </a:fld>
          </a:p>
        </p:txBody>
      </p:sp>
      <p:sp>
        <p:nvSpPr>
          <p:cNvPr id="4" name="PlaceHolder 3"/>
          <p:cNvSpPr>
            <a:spLocks noGrp="1"/>
          </p:cNvSpPr>
          <p:nvPr>
            <p:ph type="dt" idx="10"/>
          </p:nvPr>
        </p:nvSpPr>
        <p:spPr/>
        <p:txBody>
          <a:bodyPr/>
          <a:p>
            <a:r>
              <a:rPr lang="fr-FR"/>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38" name="PlaceHolder 2"/>
          <p:cNvSpPr>
            <a:spLocks noGrp="1"/>
          </p:cNvSpPr>
          <p:nvPr>
            <p:ph type="subTitle"/>
          </p:nvPr>
        </p:nvSpPr>
        <p:spPr>
          <a:xfrm>
            <a:off x="504000" y="1769040"/>
            <a:ext cx="9071640" cy="438444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A31301CD-8984-4B30-85AE-CD6D57247F5C}" type="slidenum">
              <a:t>&lt;#&gt;</a:t>
            </a:fld>
          </a:p>
        </p:txBody>
      </p:sp>
      <p:sp>
        <p:nvSpPr>
          <p:cNvPr id="6" name="PlaceHolder 5"/>
          <p:cNvSpPr>
            <a:spLocks noGrp="1"/>
          </p:cNvSpPr>
          <p:nvPr>
            <p:ph type="dt" idx="10"/>
          </p:nvPr>
        </p:nvSpPr>
        <p:spPr/>
        <p:txBody>
          <a:bodyPr/>
          <a:p>
            <a:r>
              <a:rPr lang="fr-FR"/>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0" name="PlaceHolder 2"/>
          <p:cNvSpPr>
            <a:spLocks noGrp="1"/>
          </p:cNvSpPr>
          <p:nvPr>
            <p:ph/>
          </p:nvPr>
        </p:nvSpPr>
        <p:spPr>
          <a:xfrm>
            <a:off x="504000" y="1769040"/>
            <a:ext cx="9071640" cy="4384440"/>
          </a:xfrm>
          <a:prstGeom prst="rect">
            <a:avLst/>
          </a:prstGeom>
          <a:noFill/>
          <a:ln w="0">
            <a:noFill/>
          </a:ln>
        </p:spPr>
        <p:txBody>
          <a:bodyPr lIns="0" rIns="0" tIns="0" bIns="0" anchor="t">
            <a:normAutofit/>
          </a:bodyPr>
          <a:p>
            <a:endParaRPr b="0" lang="fr-FR" sz="3200" spc="-1" strike="noStrike">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3C6D12C8-70CA-46EE-9554-0667BA9C630B}" type="slidenum">
              <a:t>&lt;#&gt;</a:t>
            </a:fld>
          </a:p>
        </p:txBody>
      </p:sp>
      <p:sp>
        <p:nvSpPr>
          <p:cNvPr id="6" name="PlaceHolder 5"/>
          <p:cNvSpPr>
            <a:spLocks noGrp="1"/>
          </p:cNvSpPr>
          <p:nvPr>
            <p:ph type="dt" idx="10"/>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0"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11"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81AAADC1-BF77-4FD1-8577-D5C485AF6A6B}" type="slidenum">
              <a:t>&lt;#&gt;</a:t>
            </a:fld>
          </a:p>
        </p:txBody>
      </p:sp>
      <p:sp>
        <p:nvSpPr>
          <p:cNvPr id="7" name="PlaceHolder 6"/>
          <p:cNvSpPr>
            <a:spLocks noGrp="1"/>
          </p:cNvSpPr>
          <p:nvPr>
            <p:ph type="dt" idx="1"/>
          </p:nvPr>
        </p:nvSpPr>
        <p:spPr/>
        <p:txBody>
          <a:bodyPr/>
          <a:p>
            <a:r>
              <a:rPr lang="fr-F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2"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143"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22953770-29F3-456C-A4EA-525A52641D75}" type="slidenum">
              <a:t>&lt;#&gt;</a:t>
            </a:fld>
          </a:p>
        </p:txBody>
      </p:sp>
      <p:sp>
        <p:nvSpPr>
          <p:cNvPr id="7" name="PlaceHolder 6"/>
          <p:cNvSpPr>
            <a:spLocks noGrp="1"/>
          </p:cNvSpPr>
          <p:nvPr>
            <p:ph type="dt" idx="10"/>
          </p:nvPr>
        </p:nvSpPr>
        <p:spPr/>
        <p:txBody>
          <a:bodyPr/>
          <a:p>
            <a:r>
              <a:rPr lang="fr-FR"/>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AA4CF7BB-BE95-4C62-A1D7-2BF82900465F}" type="slidenum">
              <a:t>&lt;#&gt;</a:t>
            </a:fld>
          </a:p>
        </p:txBody>
      </p:sp>
      <p:sp>
        <p:nvSpPr>
          <p:cNvPr id="5" name="PlaceHolder 4"/>
          <p:cNvSpPr>
            <a:spLocks noGrp="1"/>
          </p:cNvSpPr>
          <p:nvPr>
            <p:ph type="dt" idx="10"/>
          </p:nvPr>
        </p:nvSpPr>
        <p:spPr/>
        <p:txBody>
          <a:bodyPr/>
          <a:p>
            <a:r>
              <a:rPr lang="fr-FR"/>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5" name="PlaceHolder 1"/>
          <p:cNvSpPr>
            <a:spLocks noGrp="1"/>
          </p:cNvSpPr>
          <p:nvPr>
            <p:ph type="subTitle"/>
          </p:nvPr>
        </p:nvSpPr>
        <p:spPr>
          <a:xfrm>
            <a:off x="504000" y="301320"/>
            <a:ext cx="9071640" cy="585180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0C581B25-D0C1-4733-A166-B09E9C32B5DF}" type="slidenum">
              <a:t>&lt;#&gt;</a:t>
            </a:fld>
          </a:p>
        </p:txBody>
      </p:sp>
      <p:sp>
        <p:nvSpPr>
          <p:cNvPr id="5" name="PlaceHolder 4"/>
          <p:cNvSpPr>
            <a:spLocks noGrp="1"/>
          </p:cNvSpPr>
          <p:nvPr>
            <p:ph type="dt" idx="10"/>
          </p:nvPr>
        </p:nvSpPr>
        <p:spPr/>
        <p:txBody>
          <a:bodyPr/>
          <a:p>
            <a:r>
              <a:rPr lang="fr-FR"/>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47"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48"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149"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13DE947D-2DD5-4814-9534-15CD86B8CB61}" type="slidenum">
              <a:t>&lt;#&gt;</a:t>
            </a:fld>
          </a:p>
        </p:txBody>
      </p:sp>
      <p:sp>
        <p:nvSpPr>
          <p:cNvPr id="8" name="PlaceHolder 7"/>
          <p:cNvSpPr>
            <a:spLocks noGrp="1"/>
          </p:cNvSpPr>
          <p:nvPr>
            <p:ph type="dt" idx="10"/>
          </p:nvPr>
        </p:nvSpPr>
        <p:spPr/>
        <p:txBody>
          <a:bodyPr/>
          <a:p>
            <a:r>
              <a:rPr lang="fr-FR"/>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1"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152"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53" name="PlaceHolder 4"/>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CA600BE4-84BB-4B60-A30B-890B70F00B72}" type="slidenum">
              <a:t>&lt;#&gt;</a:t>
            </a:fld>
          </a:p>
        </p:txBody>
      </p:sp>
      <p:sp>
        <p:nvSpPr>
          <p:cNvPr id="8" name="PlaceHolder 7"/>
          <p:cNvSpPr>
            <a:spLocks noGrp="1"/>
          </p:cNvSpPr>
          <p:nvPr>
            <p:ph type="dt" idx="10"/>
          </p:nvPr>
        </p:nvSpPr>
        <p:spPr/>
        <p:txBody>
          <a:bodyPr/>
          <a:p>
            <a:r>
              <a:rPr lang="fr-FR"/>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5"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56"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57" name="PlaceHolder 4"/>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5E4B8C36-52EC-46EC-B2A1-7DDCFDB01D26}" type="slidenum">
              <a:t>&lt;#&gt;</a:t>
            </a:fld>
          </a:p>
        </p:txBody>
      </p:sp>
      <p:sp>
        <p:nvSpPr>
          <p:cNvPr id="8" name="PlaceHolder 7"/>
          <p:cNvSpPr>
            <a:spLocks noGrp="1"/>
          </p:cNvSpPr>
          <p:nvPr>
            <p:ph type="dt" idx="10"/>
          </p:nvPr>
        </p:nvSpPr>
        <p:spPr/>
        <p:txBody>
          <a:bodyPr/>
          <a:p>
            <a:r>
              <a:rPr lang="fr-FR"/>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9" name="PlaceHolder 2"/>
          <p:cNvSpPr>
            <a:spLocks noGrp="1"/>
          </p:cNvSpPr>
          <p:nvPr>
            <p:ph/>
          </p:nvPr>
        </p:nvSpPr>
        <p:spPr>
          <a:xfrm>
            <a:off x="504000" y="176904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60" name="PlaceHolder 3"/>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48875222-58EB-49C9-A78C-2175D86634EF}" type="slidenum">
              <a:t>&lt;#&gt;</a:t>
            </a:fld>
          </a:p>
        </p:txBody>
      </p:sp>
      <p:sp>
        <p:nvSpPr>
          <p:cNvPr id="7" name="PlaceHolder 6"/>
          <p:cNvSpPr>
            <a:spLocks noGrp="1"/>
          </p:cNvSpPr>
          <p:nvPr>
            <p:ph type="dt" idx="10"/>
          </p:nvPr>
        </p:nvSpPr>
        <p:spPr/>
        <p:txBody>
          <a:bodyPr/>
          <a:p>
            <a:r>
              <a:rPr lang="fr-FR"/>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62"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63"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64"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65" name="PlaceHolder 5"/>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53CE5934-A67F-400C-8EA7-E534CDFACB4B}" type="slidenum">
              <a:t>&lt;#&gt;</a:t>
            </a:fld>
          </a:p>
        </p:txBody>
      </p:sp>
      <p:sp>
        <p:nvSpPr>
          <p:cNvPr id="9" name="PlaceHolder 8"/>
          <p:cNvSpPr>
            <a:spLocks noGrp="1"/>
          </p:cNvSpPr>
          <p:nvPr>
            <p:ph type="dt" idx="10"/>
          </p:nvPr>
        </p:nvSpPr>
        <p:spPr/>
        <p:txBody>
          <a:bodyPr/>
          <a:p>
            <a:r>
              <a:rPr lang="fr-FR"/>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67" name="PlaceHolder 2"/>
          <p:cNvSpPr>
            <a:spLocks noGrp="1"/>
          </p:cNvSpPr>
          <p:nvPr>
            <p:ph/>
          </p:nvPr>
        </p:nvSpPr>
        <p:spPr>
          <a:xfrm>
            <a:off x="5040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68" name="PlaceHolder 3"/>
          <p:cNvSpPr>
            <a:spLocks noGrp="1"/>
          </p:cNvSpPr>
          <p:nvPr>
            <p:ph/>
          </p:nvPr>
        </p:nvSpPr>
        <p:spPr>
          <a:xfrm>
            <a:off x="357120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69" name="PlaceHolder 4"/>
          <p:cNvSpPr>
            <a:spLocks noGrp="1"/>
          </p:cNvSpPr>
          <p:nvPr>
            <p:ph/>
          </p:nvPr>
        </p:nvSpPr>
        <p:spPr>
          <a:xfrm>
            <a:off x="6638040" y="176904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70" name="PlaceHolder 5"/>
          <p:cNvSpPr>
            <a:spLocks noGrp="1"/>
          </p:cNvSpPr>
          <p:nvPr>
            <p:ph/>
          </p:nvPr>
        </p:nvSpPr>
        <p:spPr>
          <a:xfrm>
            <a:off x="5040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71" name="PlaceHolder 6"/>
          <p:cNvSpPr>
            <a:spLocks noGrp="1"/>
          </p:cNvSpPr>
          <p:nvPr>
            <p:ph/>
          </p:nvPr>
        </p:nvSpPr>
        <p:spPr>
          <a:xfrm>
            <a:off x="357120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72" name="PlaceHolder 7"/>
          <p:cNvSpPr>
            <a:spLocks noGrp="1"/>
          </p:cNvSpPr>
          <p:nvPr>
            <p:ph/>
          </p:nvPr>
        </p:nvSpPr>
        <p:spPr>
          <a:xfrm>
            <a:off x="6638040" y="4059360"/>
            <a:ext cx="2920680" cy="2091240"/>
          </a:xfrm>
          <a:prstGeom prst="rect">
            <a:avLst/>
          </a:prstGeom>
          <a:noFill/>
          <a:ln w="0">
            <a:noFill/>
          </a:ln>
        </p:spPr>
        <p:txBody>
          <a:bodyPr lIns="0" rIns="0" tIns="0" bIns="0" anchor="t">
            <a:normAutofit/>
          </a:bodyPr>
          <a:p>
            <a:endParaRPr b="0" lang="fr-FR" sz="3200" spc="-1" strike="noStrike">
              <a:latin typeface="Arial"/>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54B621C7-B520-4A21-97CE-23845D854FEE}" type="slidenum">
              <a:t>&lt;#&gt;</a:t>
            </a:fld>
          </a:p>
        </p:txBody>
      </p:sp>
      <p:sp>
        <p:nvSpPr>
          <p:cNvPr id="11" name="PlaceHolder 10"/>
          <p:cNvSpPr>
            <a:spLocks noGrp="1"/>
          </p:cNvSpPr>
          <p:nvPr>
            <p:ph type="dt" idx="10"/>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4A96CCE1-C03C-49AA-B50B-8916E4A6EA29}" type="slidenum">
              <a:t>&lt;#&gt;</a:t>
            </a:fld>
          </a:p>
        </p:txBody>
      </p:sp>
      <p:sp>
        <p:nvSpPr>
          <p:cNvPr id="5" name="PlaceHolder 4"/>
          <p:cNvSpPr>
            <a:spLocks noGrp="1"/>
          </p:cNvSpPr>
          <p:nvPr>
            <p:ph type="dt" idx="1"/>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180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24D6F00E-3B5D-4DA9-BF2C-A2DDA18D5F3C}" type="slidenum">
              <a:t>&lt;#&gt;</a:t>
            </a:fld>
          </a:p>
        </p:txBody>
      </p:sp>
      <p:sp>
        <p:nvSpPr>
          <p:cNvPr id="5" name="PlaceHolder 4"/>
          <p:cNvSpPr>
            <a:spLocks noGrp="1"/>
          </p:cNvSpPr>
          <p:nvPr>
            <p:ph type="dt" idx="1"/>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5"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16" name="PlaceHolder 3"/>
          <p:cNvSpPr>
            <a:spLocks noGrp="1"/>
          </p:cNvSpPr>
          <p:nvPr>
            <p:ph/>
          </p:nvPr>
        </p:nvSpPr>
        <p:spPr>
          <a:xfrm>
            <a:off x="515268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17" name="PlaceHolder 4"/>
          <p:cNvSpPr>
            <a:spLocks noGrp="1"/>
          </p:cNvSpPr>
          <p:nvPr>
            <p:ph/>
          </p:nvPr>
        </p:nvSpPr>
        <p:spPr>
          <a:xfrm>
            <a:off x="50400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867FAA51-DB7E-4BCA-BABA-44DFA36F7F17}" type="slidenum">
              <a:t>&lt;#&gt;</a:t>
            </a:fld>
          </a:p>
        </p:txBody>
      </p:sp>
      <p:sp>
        <p:nvSpPr>
          <p:cNvPr id="8" name="PlaceHolder 7"/>
          <p:cNvSpPr>
            <a:spLocks noGrp="1"/>
          </p:cNvSpPr>
          <p:nvPr>
            <p:ph type="dt" idx="1"/>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19" name="PlaceHolder 2"/>
          <p:cNvSpPr>
            <a:spLocks noGrp="1"/>
          </p:cNvSpPr>
          <p:nvPr>
            <p:ph/>
          </p:nvPr>
        </p:nvSpPr>
        <p:spPr>
          <a:xfrm>
            <a:off x="504000" y="1769040"/>
            <a:ext cx="4426920" cy="4384440"/>
          </a:xfrm>
          <a:prstGeom prst="rect">
            <a:avLst/>
          </a:prstGeom>
          <a:noFill/>
          <a:ln w="0">
            <a:noFill/>
          </a:ln>
        </p:spPr>
        <p:txBody>
          <a:bodyPr lIns="0" rIns="0" tIns="0" bIns="0" anchor="t">
            <a:normAutofit/>
          </a:bodyPr>
          <a:p>
            <a:endParaRPr b="0" lang="fr-FR" sz="3200" spc="-1" strike="noStrike">
              <a:latin typeface="Arial"/>
            </a:endParaRPr>
          </a:p>
        </p:txBody>
      </p:sp>
      <p:sp>
        <p:nvSpPr>
          <p:cNvPr id="20"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21" name="PlaceHolder 4"/>
          <p:cNvSpPr>
            <a:spLocks noGrp="1"/>
          </p:cNvSpPr>
          <p:nvPr>
            <p:ph/>
          </p:nvPr>
        </p:nvSpPr>
        <p:spPr>
          <a:xfrm>
            <a:off x="5152680" y="405936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927272DD-D629-4CBF-9BDE-96214DADFF6B}" type="slidenum">
              <a:t>&lt;#&gt;</a:t>
            </a:fld>
          </a:p>
        </p:txBody>
      </p:sp>
      <p:sp>
        <p:nvSpPr>
          <p:cNvPr id="8" name="PlaceHolder 7"/>
          <p:cNvSpPr>
            <a:spLocks noGrp="1"/>
          </p:cNvSpPr>
          <p:nvPr>
            <p:ph type="dt" idx="1"/>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endParaRPr b="0" lang="fr-FR" sz="4400" spc="-1" strike="noStrike">
              <a:latin typeface="Arial"/>
            </a:endParaRPr>
          </a:p>
        </p:txBody>
      </p:sp>
      <p:sp>
        <p:nvSpPr>
          <p:cNvPr id="23" name="PlaceHolder 2"/>
          <p:cNvSpPr>
            <a:spLocks noGrp="1"/>
          </p:cNvSpPr>
          <p:nvPr>
            <p:ph/>
          </p:nvPr>
        </p:nvSpPr>
        <p:spPr>
          <a:xfrm>
            <a:off x="50400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24" name="PlaceHolder 3"/>
          <p:cNvSpPr>
            <a:spLocks noGrp="1"/>
          </p:cNvSpPr>
          <p:nvPr>
            <p:ph/>
          </p:nvPr>
        </p:nvSpPr>
        <p:spPr>
          <a:xfrm>
            <a:off x="5152680" y="1769040"/>
            <a:ext cx="4426920" cy="2091240"/>
          </a:xfrm>
          <a:prstGeom prst="rect">
            <a:avLst/>
          </a:prstGeom>
          <a:noFill/>
          <a:ln w="0">
            <a:noFill/>
          </a:ln>
        </p:spPr>
        <p:txBody>
          <a:bodyPr lIns="0" rIns="0" tIns="0" bIns="0" anchor="t">
            <a:normAutofit/>
          </a:bodyPr>
          <a:p>
            <a:endParaRPr b="0" lang="fr-FR" sz="3200" spc="-1" strike="noStrike">
              <a:latin typeface="Arial"/>
            </a:endParaRPr>
          </a:p>
        </p:txBody>
      </p:sp>
      <p:sp>
        <p:nvSpPr>
          <p:cNvPr id="25" name="PlaceHolder 4"/>
          <p:cNvSpPr>
            <a:spLocks noGrp="1"/>
          </p:cNvSpPr>
          <p:nvPr>
            <p:ph/>
          </p:nvPr>
        </p:nvSpPr>
        <p:spPr>
          <a:xfrm>
            <a:off x="504000" y="4059360"/>
            <a:ext cx="9071640" cy="2091240"/>
          </a:xfrm>
          <a:prstGeom prst="rect">
            <a:avLst/>
          </a:prstGeom>
          <a:noFill/>
          <a:ln w="0">
            <a:noFill/>
          </a:ln>
        </p:spPr>
        <p:txBody>
          <a:bodyPr lIns="0" rIns="0" tIns="0" bIns="0" anchor="t">
            <a:normAutofit/>
          </a:bodyPr>
          <a:p>
            <a:endParaRPr b="0" lang="fr-FR" sz="32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F925506E-A53F-4634-9CF4-FD64B86442F8}" type="slidenum">
              <a:t>&lt;#&gt;</a:t>
            </a:fld>
          </a:p>
        </p:txBody>
      </p:sp>
      <p:sp>
        <p:nvSpPr>
          <p:cNvPr id="8" name="PlaceHolder 7"/>
          <p:cNvSpPr>
            <a:spLocks noGrp="1"/>
          </p:cNvSpPr>
          <p:nvPr>
            <p:ph type="dt" idx="1"/>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a:noFill/>
          <a:ln w="0">
            <a:noFill/>
          </a:ln>
        </p:spPr>
        <p:txBody>
          <a:bodyPr lIns="0" rIns="0" tIns="0" bIns="0" anchor="ctr">
            <a:noAutofit/>
          </a:bodyPr>
          <a:p>
            <a:pPr algn="ctr">
              <a:buNone/>
            </a:pPr>
            <a:r>
              <a:rPr b="0" lang="fr-FR" sz="4400" spc="-1" strike="noStrike">
                <a:latin typeface="Arial"/>
              </a:rPr>
              <a:t>Cliquez pour éditer le format du texte-titre</a:t>
            </a:r>
            <a:endParaRPr b="0" lang="fr-FR" sz="4400" spc="-1" strike="noStrike">
              <a:latin typeface="Arial"/>
            </a:endParaRPr>
          </a:p>
        </p:txBody>
      </p:sp>
      <p:sp>
        <p:nvSpPr>
          <p:cNvPr id="1" name="PlaceHolder 2"/>
          <p:cNvSpPr>
            <a:spLocks noGrp="1"/>
          </p:cNvSpPr>
          <p:nvPr>
            <p:ph type="body"/>
          </p:nvPr>
        </p:nvSpPr>
        <p:spPr>
          <a:xfrm>
            <a:off x="504000" y="1769040"/>
            <a:ext cx="9071640" cy="4384440"/>
          </a:xfrm>
          <a:prstGeom prst="rect">
            <a:avLst/>
          </a:prstGeom>
          <a:noFill/>
          <a:ln w="0">
            <a:noFill/>
          </a:ln>
        </p:spPr>
        <p:txBody>
          <a:bodyPr lIns="0" rIns="0" tIns="0" bIns="0" anchor="t">
            <a:normAutofit/>
          </a:bodyPr>
          <a:p>
            <a:pPr marL="432000" indent="-324000">
              <a:spcAft>
                <a:spcPts val="1417"/>
              </a:spcAft>
              <a:buClr>
                <a:srgbClr val="000000"/>
              </a:buClr>
              <a:buSzPct val="45000"/>
              <a:buFont typeface="Wingdings" charset="2"/>
              <a:buChar char=""/>
            </a:pPr>
            <a:r>
              <a:rPr b="0" lang="fr-FR" sz="3200" spc="-1" strike="noStrike">
                <a:latin typeface="Arial"/>
              </a:rPr>
              <a:t>Cliquez pour éditer le format du plan de texte</a:t>
            </a:r>
            <a:endParaRPr b="0" lang="fr-FR" sz="3200" spc="-1" strike="noStrike">
              <a:latin typeface="Arial"/>
            </a:endParaRPr>
          </a:p>
          <a:p>
            <a:pPr lvl="1" marL="864000" indent="-324000">
              <a:spcAft>
                <a:spcPts val="1134"/>
              </a:spcAft>
              <a:buClr>
                <a:srgbClr val="000000"/>
              </a:buClr>
              <a:buSzPct val="75000"/>
              <a:buFont typeface="Symbol" charset="2"/>
              <a:buChar char=""/>
            </a:pPr>
            <a:r>
              <a:rPr b="0" lang="fr-FR" sz="2800" spc="-1" strike="noStrike">
                <a:latin typeface="Arial"/>
              </a:rPr>
              <a:t>Second niveau de plan</a:t>
            </a:r>
            <a:endParaRPr b="0" lang="fr-FR" sz="2800" spc="-1" strike="noStrike">
              <a:latin typeface="Arial"/>
            </a:endParaRPr>
          </a:p>
          <a:p>
            <a:pPr lvl="2" marL="1296000" indent="-288000">
              <a:spcAft>
                <a:spcPts val="850"/>
              </a:spcAft>
              <a:buClr>
                <a:srgbClr val="000000"/>
              </a:buClr>
              <a:buSzPct val="45000"/>
              <a:buFont typeface="Wingdings" charset="2"/>
              <a:buChar char=""/>
            </a:pPr>
            <a:r>
              <a:rPr b="0" lang="fr-FR" sz="2400" spc="-1" strike="noStrike">
                <a:latin typeface="Arial"/>
              </a:rPr>
              <a:t>Troisième niveau de plan</a:t>
            </a:r>
            <a:endParaRPr b="0" lang="fr-FR" sz="2400" spc="-1" strike="noStrike">
              <a:latin typeface="Arial"/>
            </a:endParaRPr>
          </a:p>
          <a:p>
            <a:pPr lvl="3" marL="1728000" indent="-216000">
              <a:spcAft>
                <a:spcPts val="567"/>
              </a:spcAft>
              <a:buClr>
                <a:srgbClr val="000000"/>
              </a:buClr>
              <a:buSzPct val="75000"/>
              <a:buFont typeface="Symbol" charset="2"/>
              <a:buChar char=""/>
            </a:pPr>
            <a:r>
              <a:rPr b="0" lang="fr-FR" sz="2000" spc="-1" strike="noStrike">
                <a:latin typeface="Arial"/>
              </a:rPr>
              <a:t>Quatrième niveau de plan</a:t>
            </a:r>
            <a:endParaRPr b="0" lang="fr-FR" sz="2000" spc="-1" strike="noStrike">
              <a:latin typeface="Arial"/>
            </a:endParaRPr>
          </a:p>
          <a:p>
            <a:pPr lvl="4" marL="2160000" indent="-216000">
              <a:spcAft>
                <a:spcPts val="283"/>
              </a:spcAft>
              <a:buClr>
                <a:srgbClr val="000000"/>
              </a:buClr>
              <a:buSzPct val="45000"/>
              <a:buFont typeface="Wingdings" charset="2"/>
              <a:buChar char=""/>
            </a:pPr>
            <a:r>
              <a:rPr b="0" lang="fr-FR" sz="2000" spc="-1" strike="noStrike">
                <a:latin typeface="Arial"/>
              </a:rPr>
              <a:t>Cinquième niveau de plan</a:t>
            </a:r>
            <a:endParaRPr b="0" lang="fr-FR" sz="2000" spc="-1" strike="noStrike">
              <a:latin typeface="Arial"/>
            </a:endParaRPr>
          </a:p>
          <a:p>
            <a:pPr lvl="5" marL="2592000" indent="-216000">
              <a:spcAft>
                <a:spcPts val="283"/>
              </a:spcAft>
              <a:buClr>
                <a:srgbClr val="000000"/>
              </a:buClr>
              <a:buSzPct val="45000"/>
              <a:buFont typeface="Wingdings" charset="2"/>
              <a:buChar char=""/>
            </a:pPr>
            <a:r>
              <a:rPr b="0" lang="fr-FR" sz="2000" spc="-1" strike="noStrike">
                <a:latin typeface="Arial"/>
              </a:rPr>
              <a:t>Sixième niveau de plan</a:t>
            </a:r>
            <a:endParaRPr b="0" lang="fr-FR" sz="2000" spc="-1" strike="noStrike">
              <a:latin typeface="Arial"/>
            </a:endParaRPr>
          </a:p>
          <a:p>
            <a:pPr lvl="6" marL="3024000" indent="-216000">
              <a:spcAft>
                <a:spcPts val="283"/>
              </a:spcAft>
              <a:buClr>
                <a:srgbClr val="000000"/>
              </a:buClr>
              <a:buSzPct val="45000"/>
              <a:buFont typeface="Wingdings" charset="2"/>
              <a:buChar char=""/>
            </a:pPr>
            <a:r>
              <a:rPr b="0" lang="fr-FR" sz="2000" spc="-1" strike="noStrike">
                <a:latin typeface="Arial"/>
              </a:rPr>
              <a:t>Septième niveau de plan</a:t>
            </a:r>
            <a:endParaRPr b="0" lang="fr-FR" sz="2000" spc="-1" strike="noStrike">
              <a:latin typeface="Arial"/>
            </a:endParaRPr>
          </a:p>
        </p:txBody>
      </p:sp>
      <p:sp>
        <p:nvSpPr>
          <p:cNvPr id="2" name="PlaceHolder 3"/>
          <p:cNvSpPr>
            <a:spLocks noGrp="1"/>
          </p:cNvSpPr>
          <p:nvPr>
            <p:ph type="dt" idx="1"/>
          </p:nvPr>
        </p:nvSpPr>
        <p:spPr>
          <a:xfrm>
            <a:off x="504000" y="6887160"/>
            <a:ext cx="2348280" cy="521280"/>
          </a:xfrm>
          <a:prstGeom prst="rect">
            <a:avLst/>
          </a:prstGeom>
          <a:noFill/>
          <a:ln w="0">
            <a:noFill/>
          </a:ln>
        </p:spPr>
        <p:txBody>
          <a:bodyPr lIns="0" rIns="0" tIns="0" bIns="0" anchor="t">
            <a:noAutofit/>
          </a:bodyPr>
          <a:lstStyle>
            <a:lvl1pPr>
              <a:defRPr b="0" lang="fr-FR" sz="1400" spc="-1" strike="noStrike">
                <a:latin typeface="Times New Roman"/>
              </a:defRPr>
            </a:lvl1pPr>
          </a:lstStyle>
          <a:p>
            <a:r>
              <a:rPr b="0" lang="fr-FR" sz="1400" spc="-1" strike="noStrike">
                <a:latin typeface="Times New Roman"/>
              </a:rPr>
              <a:t>&lt;date/heure&gt;</a:t>
            </a:r>
            <a:endParaRPr b="0" lang="fr-FR" sz="1400" spc="-1" strike="noStrike">
              <a:latin typeface="Times New Roman"/>
            </a:endParaRPr>
          </a:p>
        </p:txBody>
      </p:sp>
      <p:sp>
        <p:nvSpPr>
          <p:cNvPr id="3" name="PlaceHolder 4"/>
          <p:cNvSpPr>
            <a:spLocks noGrp="1"/>
          </p:cNvSpPr>
          <p:nvPr>
            <p:ph type="ftr" idx="2"/>
          </p:nvPr>
        </p:nvSpPr>
        <p:spPr>
          <a:xfrm>
            <a:off x="3447360" y="6887160"/>
            <a:ext cx="3195000" cy="521280"/>
          </a:xfrm>
          <a:prstGeom prst="rect">
            <a:avLst/>
          </a:prstGeom>
          <a:noFill/>
          <a:ln w="0">
            <a:noFill/>
          </a:ln>
        </p:spPr>
        <p:txBody>
          <a:bodyPr lIns="0" rIns="0" tIns="0" bIns="0" anchor="t">
            <a:noAutofit/>
          </a:bodyPr>
          <a:lstStyle>
            <a:lvl1pPr algn="ctr">
              <a:buNone/>
              <a:defRPr b="0" lang="fr-FR" sz="1400" spc="-1" strike="noStrike">
                <a:latin typeface="Times New Roman"/>
              </a:defRPr>
            </a:lvl1pPr>
          </a:lstStyle>
          <a:p>
            <a:pPr algn="ctr">
              <a:buNone/>
            </a:pPr>
            <a:r>
              <a:rPr b="0" lang="fr-FR" sz="1400" spc="-1" strike="noStrike">
                <a:latin typeface="Times New Roman"/>
              </a:rPr>
              <a:t>&lt;pied de page&gt;</a:t>
            </a:r>
            <a:endParaRPr b="0" lang="fr-FR" sz="1400" spc="-1" strike="noStrike">
              <a:latin typeface="Times New Roman"/>
            </a:endParaRPr>
          </a:p>
        </p:txBody>
      </p:sp>
      <p:sp>
        <p:nvSpPr>
          <p:cNvPr id="4" name="PlaceHolder 5"/>
          <p:cNvSpPr>
            <a:spLocks noGrp="1"/>
          </p:cNvSpPr>
          <p:nvPr>
            <p:ph type="sldNum" idx="3"/>
          </p:nvPr>
        </p:nvSpPr>
        <p:spPr>
          <a:xfrm>
            <a:off x="7227000" y="6887160"/>
            <a:ext cx="2348280" cy="521280"/>
          </a:xfrm>
          <a:prstGeom prst="rect">
            <a:avLst/>
          </a:prstGeom>
          <a:noFill/>
          <a:ln w="0">
            <a:noFill/>
          </a:ln>
        </p:spPr>
        <p:txBody>
          <a:bodyPr lIns="0" rIns="0" tIns="0" bIns="0" anchor="t">
            <a:noAutofit/>
          </a:bodyPr>
          <a:lstStyle>
            <a:lvl1pPr algn="r">
              <a:buNone/>
              <a:defRPr b="0" lang="fr-FR" sz="1400" spc="-1" strike="noStrike">
                <a:latin typeface="Times New Roman"/>
              </a:defRPr>
            </a:lvl1pPr>
          </a:lstStyle>
          <a:p>
            <a:pPr algn="r">
              <a:buNone/>
            </a:pPr>
            <a:fld id="{BDF3DD37-6AC8-4863-9B63-49EDB174381E}"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grpSp>
        <p:nvGrpSpPr>
          <p:cNvPr id="41" name=""/>
          <p:cNvGrpSpPr/>
          <p:nvPr/>
        </p:nvGrpSpPr>
        <p:grpSpPr>
          <a:xfrm>
            <a:off x="0" y="0"/>
            <a:ext cx="9324000" cy="6552000"/>
            <a:chOff x="0" y="0"/>
            <a:chExt cx="9324000" cy="6552000"/>
          </a:xfrm>
        </p:grpSpPr>
        <p:sp>
          <p:nvSpPr>
            <p:cNvPr id="42" name=""/>
            <p:cNvSpPr/>
            <p:nvPr/>
          </p:nvSpPr>
          <p:spPr>
            <a:xfrm>
              <a:off x="0" y="2520000"/>
              <a:ext cx="9021240" cy="4032000"/>
            </a:xfrm>
            <a:custGeom>
              <a:avLst/>
              <a:gdLst/>
              <a:ahLst/>
              <a:rect l="l" t="t" r="r" b="b"/>
              <a:pathLst>
                <a:path w="5155" h="2304">
                  <a:moveTo>
                    <a:pt x="5154" y="1769"/>
                  </a:moveTo>
                  <a:lnTo>
                    <a:pt x="0" y="2304"/>
                  </a:lnTo>
                  <a:lnTo>
                    <a:pt x="0" y="1252"/>
                  </a:lnTo>
                  <a:lnTo>
                    <a:pt x="5155" y="0"/>
                  </a:lnTo>
                  <a:lnTo>
                    <a:pt x="5155" y="1416"/>
                  </a:lnTo>
                  <a:lnTo>
                    <a:pt x="5154" y="1769"/>
                  </a:lnTo>
                  <a:close/>
                </a:path>
              </a:pathLst>
            </a:custGeom>
            <a:gradFill rotWithShape="0">
              <a:gsLst>
                <a:gs pos="0">
                  <a:srgbClr val="600000"/>
                </a:gs>
                <a:gs pos="100000">
                  <a:srgbClr val="720000"/>
                </a:gs>
              </a:gsLst>
              <a:lin ang="10800000"/>
            </a:gradFill>
            <a:ln w="0">
              <a:noFill/>
            </a:ln>
          </p:spPr>
          <p:style>
            <a:lnRef idx="0"/>
            <a:fillRef idx="0"/>
            <a:effectRef idx="0"/>
            <a:fontRef idx="minor"/>
          </p:style>
        </p:sp>
        <p:sp>
          <p:nvSpPr>
            <p:cNvPr id="43" name=""/>
            <p:cNvSpPr/>
            <p:nvPr/>
          </p:nvSpPr>
          <p:spPr>
            <a:xfrm>
              <a:off x="0" y="0"/>
              <a:ext cx="9324000" cy="6455520"/>
            </a:xfrm>
            <a:custGeom>
              <a:avLst/>
              <a:gdLst/>
              <a:ahLst/>
              <a:rect l="l" t="t" r="r" b="b"/>
              <a:pathLst>
                <a:path w="5328" h="3689">
                  <a:moveTo>
                    <a:pt x="5311" y="3209"/>
                  </a:moveTo>
                  <a:lnTo>
                    <a:pt x="0" y="3689"/>
                  </a:lnTo>
                  <a:lnTo>
                    <a:pt x="0" y="9"/>
                  </a:lnTo>
                  <a:lnTo>
                    <a:pt x="5328" y="0"/>
                  </a:lnTo>
                  <a:lnTo>
                    <a:pt x="5311" y="3209"/>
                  </a:lnTo>
                  <a:close/>
                </a:path>
              </a:pathLst>
            </a:custGeom>
            <a:gradFill rotWithShape="0">
              <a:gsLst>
                <a:gs pos="0">
                  <a:srgbClr val="720000"/>
                </a:gs>
                <a:gs pos="100000">
                  <a:srgbClr val="8c0000"/>
                </a:gs>
              </a:gsLst>
              <a:lin ang="10800000"/>
            </a:gradFill>
            <a:ln w="0">
              <a:noFill/>
            </a:ln>
          </p:spPr>
          <p:style>
            <a:lnRef idx="0"/>
            <a:fillRef idx="0"/>
            <a:effectRef idx="0"/>
            <a:fontRef idx="minor"/>
          </p:style>
        </p:sp>
      </p:grpSp>
      <p:sp>
        <p:nvSpPr>
          <p:cNvPr id="44" name="PlaceHolder 1"/>
          <p:cNvSpPr>
            <a:spLocks noGrp="1"/>
          </p:cNvSpPr>
          <p:nvPr>
            <p:ph type="dt" idx="4"/>
          </p:nvPr>
        </p:nvSpPr>
        <p:spPr>
          <a:xfrm>
            <a:off x="503280" y="6887520"/>
            <a:ext cx="2352240" cy="504360"/>
          </a:xfrm>
          <a:prstGeom prst="rect">
            <a:avLst/>
          </a:prstGeom>
          <a:noFill/>
          <a:ln w="0">
            <a:noFill/>
          </a:ln>
        </p:spPr>
        <p:txBody>
          <a:bodyPr lIns="90000" rIns="90000" tIns="46800" bIns="46800" anchor="b">
            <a:noAutofit/>
          </a:bodyPr>
          <a:lstStyle>
            <a:lvl1pPr>
              <a:lnSpc>
                <a:spcPct val="100000"/>
              </a:lnSpc>
              <a:defRPr b="0" lang="fr-FR" sz="1200" spc="-1" strike="noStrike">
                <a:solidFill>
                  <a:srgbClr val="ffffff"/>
                </a:solidFill>
                <a:latin typeface="Tahoma"/>
              </a:defRPr>
            </a:lvl1pPr>
          </a:lstStyle>
          <a:p>
            <a:pPr>
              <a:lnSpc>
                <a:spcPct val="100000"/>
              </a:lnSpc>
            </a:pPr>
            <a:r>
              <a:rPr b="0" lang="fr-FR" sz="1200" spc="-1" strike="noStrike">
                <a:solidFill>
                  <a:srgbClr val="ffffff"/>
                </a:solidFill>
                <a:latin typeface="Tahoma"/>
              </a:rPr>
              <a:t>&lt;date/heure&gt;</a:t>
            </a:r>
            <a:endParaRPr b="0" lang="fr-FR" sz="1200" spc="-1" strike="noStrike">
              <a:latin typeface="Times New Roman"/>
            </a:endParaRPr>
          </a:p>
        </p:txBody>
      </p:sp>
      <p:sp>
        <p:nvSpPr>
          <p:cNvPr id="45" name="PlaceHolder 2"/>
          <p:cNvSpPr>
            <a:spLocks noGrp="1"/>
          </p:cNvSpPr>
          <p:nvPr>
            <p:ph type="ftr" idx="5"/>
          </p:nvPr>
        </p:nvSpPr>
        <p:spPr>
          <a:xfrm>
            <a:off x="3443760" y="6887520"/>
            <a:ext cx="3192120" cy="504360"/>
          </a:xfrm>
          <a:prstGeom prst="rect">
            <a:avLst/>
          </a:prstGeom>
          <a:noFill/>
          <a:ln w="0">
            <a:noFill/>
          </a:ln>
        </p:spPr>
        <p:txBody>
          <a:bodyPr lIns="90000" rIns="90000" tIns="46800" bIns="46800" anchor="b">
            <a:noAutofit/>
          </a:bodyPr>
          <a:lstStyle>
            <a:lvl1pPr algn="ctr">
              <a:lnSpc>
                <a:spcPct val="100000"/>
              </a:lnSpc>
              <a:defRPr b="0" lang="fr-FR" sz="1200" spc="-1" strike="noStrike">
                <a:solidFill>
                  <a:srgbClr val="ffffff"/>
                </a:solidFill>
                <a:latin typeface="Tahoma"/>
              </a:defRPr>
            </a:lvl1pPr>
          </a:lstStyle>
          <a:p>
            <a:pPr algn="ctr">
              <a:lnSpc>
                <a:spcPct val="100000"/>
              </a:lnSpc>
            </a:pPr>
            <a:r>
              <a:rPr b="0" lang="fr-FR" sz="1200" spc="-1" strike="noStrike">
                <a:solidFill>
                  <a:srgbClr val="ffffff"/>
                </a:solidFill>
                <a:latin typeface="Tahoma"/>
              </a:rPr>
              <a:t>&lt;pied de page&gt;</a:t>
            </a:r>
            <a:endParaRPr b="0" lang="fr-FR" sz="1200" spc="-1" strike="noStrike">
              <a:latin typeface="Times New Roman"/>
            </a:endParaRPr>
          </a:p>
        </p:txBody>
      </p:sp>
      <p:sp>
        <p:nvSpPr>
          <p:cNvPr id="46" name="PlaceHolder 3"/>
          <p:cNvSpPr>
            <a:spLocks noGrp="1"/>
          </p:cNvSpPr>
          <p:nvPr>
            <p:ph type="sldNum" idx="6"/>
          </p:nvPr>
        </p:nvSpPr>
        <p:spPr>
          <a:xfrm>
            <a:off x="7223400" y="6887520"/>
            <a:ext cx="2352240" cy="504360"/>
          </a:xfrm>
          <a:prstGeom prst="rect">
            <a:avLst/>
          </a:prstGeom>
          <a:noFill/>
          <a:ln w="0">
            <a:noFill/>
          </a:ln>
        </p:spPr>
        <p:txBody>
          <a:bodyPr lIns="90000" rIns="90000" tIns="46800" bIns="46800" anchor="b">
            <a:noAutofit/>
          </a:bodyPr>
          <a:lstStyle>
            <a:lvl1pPr algn="r">
              <a:lnSpc>
                <a:spcPct val="100000"/>
              </a:lnSpc>
              <a:defRPr b="0" lang="fr-FR" sz="1200" spc="-1" strike="noStrike">
                <a:solidFill>
                  <a:srgbClr val="ffffff"/>
                </a:solidFill>
                <a:latin typeface="Tahoma"/>
              </a:defRPr>
            </a:lvl1pPr>
          </a:lstStyle>
          <a:p>
            <a:pPr algn="r">
              <a:lnSpc>
                <a:spcPct val="100000"/>
              </a:lnSpc>
            </a:pPr>
            <a:fld id="{7B7F9D7E-3C8D-4B28-A5A8-F9E04B9563EF}" type="slidenum">
              <a:rPr b="0" lang="fr-FR" sz="1200" spc="-1" strike="noStrike">
                <a:solidFill>
                  <a:srgbClr val="ffffff"/>
                </a:solidFill>
                <a:latin typeface="Tahoma"/>
              </a:rPr>
              <a:t>&lt;numéro&gt;</a:t>
            </a:fld>
            <a:endParaRPr b="0" lang="fr-FR" sz="1200" spc="-1" strike="noStrike">
              <a:latin typeface="Times New Roman"/>
            </a:endParaRPr>
          </a:p>
        </p:txBody>
      </p:sp>
      <p:sp>
        <p:nvSpPr>
          <p:cNvPr id="47" name="PlaceHolder 4"/>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Cliquez pour éditer le format du texte-titre</a:t>
            </a:r>
            <a:endParaRPr b="0" lang="fr-FR" sz="5670" spc="-1" strike="noStrike">
              <a:solidFill>
                <a:srgbClr val="ffffcc"/>
              </a:solidFill>
              <a:latin typeface="Tahoma"/>
            </a:endParaRPr>
          </a:p>
        </p:txBody>
      </p:sp>
      <p:sp>
        <p:nvSpPr>
          <p:cNvPr id="48" name="PlaceHolder 5"/>
          <p:cNvSpPr>
            <a:spLocks noGrp="1"/>
          </p:cNvSpPr>
          <p:nvPr>
            <p:ph type="body"/>
          </p:nvPr>
        </p:nvSpPr>
        <p:spPr>
          <a:xfrm>
            <a:off x="504000" y="1768680"/>
            <a:ext cx="8870040" cy="438444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Cliquez pour éditer le format du plan de texte</a:t>
            </a:r>
            <a:endParaRPr b="0" lang="fr-FR" sz="3530" spc="-1" strike="noStrike">
              <a:solidFill>
                <a:srgbClr val="ffffff"/>
              </a:solidFill>
              <a:latin typeface="Tahoma"/>
            </a:endParaRPr>
          </a:p>
          <a:p>
            <a:pPr lvl="1" marL="742680" indent="-285480">
              <a:spcBef>
                <a:spcPts val="768"/>
              </a:spcBef>
              <a:buClr>
                <a:srgbClr val="ffffff"/>
              </a:buClr>
              <a:buFont typeface="Tahoma"/>
              <a:buChar char="–"/>
              <a:tabLst>
                <a:tab algn="l" pos="171360"/>
                <a:tab algn="l" pos="1085760"/>
                <a:tab algn="l" pos="2000160"/>
                <a:tab algn="l" pos="2914560"/>
                <a:tab algn="l" pos="3828960"/>
                <a:tab algn="l" pos="4743360"/>
                <a:tab algn="l" pos="5657760"/>
                <a:tab algn="l" pos="6572160"/>
                <a:tab algn="l" pos="7486560"/>
                <a:tab algn="l" pos="8400960"/>
                <a:tab algn="l" pos="9315360"/>
              </a:tabLst>
            </a:pPr>
            <a:r>
              <a:rPr b="0" lang="fr-FR" sz="3090" spc="-1" strike="noStrike">
                <a:solidFill>
                  <a:srgbClr val="ffffff"/>
                </a:solidFill>
                <a:latin typeface="Tahoma"/>
              </a:rPr>
              <a:t>Second niveau de plan</a:t>
            </a:r>
            <a:endParaRPr b="0" lang="fr-FR" sz="3090" spc="-1" strike="noStrike">
              <a:solidFill>
                <a:srgbClr val="ffffff"/>
              </a:solidFill>
              <a:latin typeface="Tahoma"/>
            </a:endParaRPr>
          </a:p>
          <a:p>
            <a:pPr lvl="2" marL="1143000" indent="-228600">
              <a:spcBef>
                <a:spcPts val="658"/>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 algn="l" pos="8915400"/>
              </a:tabLst>
            </a:pPr>
            <a:r>
              <a:rPr b="0" lang="fr-FR" sz="2650" spc="-1" strike="noStrike">
                <a:solidFill>
                  <a:srgbClr val="ffffff"/>
                </a:solidFill>
                <a:latin typeface="Tahoma"/>
              </a:rPr>
              <a:t>Troisième niveau de plan</a:t>
            </a:r>
            <a:endParaRPr b="0" lang="fr-FR" sz="2650" spc="-1" strike="noStrike">
              <a:solidFill>
                <a:srgbClr val="ffffff"/>
              </a:solidFill>
              <a:latin typeface="Tahoma"/>
            </a:endParaRPr>
          </a:p>
          <a:p>
            <a:pPr lvl="3" marL="1600200" indent="-228600">
              <a:spcBef>
                <a:spcPts val="547"/>
              </a:spcBef>
              <a:buClr>
                <a:srgbClr val="ffffff"/>
              </a:buClr>
              <a:buFont typeface="Tahoma"/>
              <a:buChar char="–"/>
              <a:tabLst>
                <a:tab algn="l" pos="228600"/>
                <a:tab algn="l" pos="1143000"/>
                <a:tab algn="l" pos="2057400"/>
                <a:tab algn="l" pos="2971800"/>
                <a:tab algn="l" pos="3886200"/>
                <a:tab algn="l" pos="4800600"/>
                <a:tab algn="l" pos="5715000"/>
                <a:tab algn="l" pos="6629400"/>
                <a:tab algn="l" pos="7543800"/>
                <a:tab algn="l" pos="8458200"/>
              </a:tabLst>
            </a:pPr>
            <a:r>
              <a:rPr b="0" lang="fr-FR" sz="2210" spc="-1" strike="noStrike">
                <a:solidFill>
                  <a:srgbClr val="ffffff"/>
                </a:solidFill>
                <a:latin typeface="Tahoma"/>
              </a:rPr>
              <a:t>Quatrième niveau de plan</a:t>
            </a:r>
            <a:endParaRPr b="0" lang="fr-FR" sz="2210" spc="-1" strike="noStrike">
              <a:solidFill>
                <a:srgbClr val="ffffff"/>
              </a:solidFill>
              <a:latin typeface="Tahoma"/>
            </a:endParaRPr>
          </a:p>
          <a:p>
            <a:pPr lvl="4"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Cinquième niveau de plan</a:t>
            </a:r>
            <a:endParaRPr b="0" lang="fr-FR" sz="2210" spc="-1" strike="noStrike">
              <a:solidFill>
                <a:srgbClr val="ffffff"/>
              </a:solidFill>
              <a:latin typeface="Tahoma"/>
            </a:endParaRPr>
          </a:p>
          <a:p>
            <a:pPr lvl="5"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Sixième niveau de plan</a:t>
            </a:r>
            <a:endParaRPr b="0" lang="fr-FR" sz="2210" spc="-1" strike="noStrike">
              <a:solidFill>
                <a:srgbClr val="ffffff"/>
              </a:solidFill>
              <a:latin typeface="Tahoma"/>
            </a:endParaRPr>
          </a:p>
          <a:p>
            <a:pPr lvl="6"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Septième niveau de plan</a:t>
            </a:r>
            <a:endParaRPr b="0" lang="fr-FR" sz="2210" spc="-1" strike="noStrike">
              <a:solidFill>
                <a:srgbClr val="ffffff"/>
              </a:solidFill>
              <a:latin typeface="Tahoma"/>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grpSp>
        <p:nvGrpSpPr>
          <p:cNvPr id="85" name=""/>
          <p:cNvGrpSpPr/>
          <p:nvPr/>
        </p:nvGrpSpPr>
        <p:grpSpPr>
          <a:xfrm>
            <a:off x="0" y="0"/>
            <a:ext cx="9324000" cy="6552000"/>
            <a:chOff x="0" y="0"/>
            <a:chExt cx="9324000" cy="6552000"/>
          </a:xfrm>
        </p:grpSpPr>
        <p:sp>
          <p:nvSpPr>
            <p:cNvPr id="86" name=""/>
            <p:cNvSpPr/>
            <p:nvPr/>
          </p:nvSpPr>
          <p:spPr>
            <a:xfrm>
              <a:off x="0" y="2520000"/>
              <a:ext cx="9021240" cy="4032000"/>
            </a:xfrm>
            <a:custGeom>
              <a:avLst/>
              <a:gdLst/>
              <a:ahLst/>
              <a:rect l="l" t="t" r="r" b="b"/>
              <a:pathLst>
                <a:path w="5155" h="2304">
                  <a:moveTo>
                    <a:pt x="5154" y="1769"/>
                  </a:moveTo>
                  <a:lnTo>
                    <a:pt x="0" y="2304"/>
                  </a:lnTo>
                  <a:lnTo>
                    <a:pt x="0" y="1252"/>
                  </a:lnTo>
                  <a:lnTo>
                    <a:pt x="5155" y="0"/>
                  </a:lnTo>
                  <a:lnTo>
                    <a:pt x="5155" y="1416"/>
                  </a:lnTo>
                  <a:lnTo>
                    <a:pt x="5154" y="1769"/>
                  </a:lnTo>
                  <a:close/>
                </a:path>
              </a:pathLst>
            </a:custGeom>
            <a:gradFill rotWithShape="0">
              <a:gsLst>
                <a:gs pos="0">
                  <a:srgbClr val="600000"/>
                </a:gs>
                <a:gs pos="100000">
                  <a:srgbClr val="720000"/>
                </a:gs>
              </a:gsLst>
              <a:lin ang="10800000"/>
            </a:gradFill>
            <a:ln w="0">
              <a:noFill/>
            </a:ln>
          </p:spPr>
          <p:style>
            <a:lnRef idx="0"/>
            <a:fillRef idx="0"/>
            <a:effectRef idx="0"/>
            <a:fontRef idx="minor"/>
          </p:style>
        </p:sp>
        <p:sp>
          <p:nvSpPr>
            <p:cNvPr id="87" name=""/>
            <p:cNvSpPr/>
            <p:nvPr/>
          </p:nvSpPr>
          <p:spPr>
            <a:xfrm>
              <a:off x="0" y="0"/>
              <a:ext cx="9324000" cy="6455520"/>
            </a:xfrm>
            <a:custGeom>
              <a:avLst/>
              <a:gdLst/>
              <a:ahLst/>
              <a:rect l="l" t="t" r="r" b="b"/>
              <a:pathLst>
                <a:path w="5328" h="3689">
                  <a:moveTo>
                    <a:pt x="5311" y="3209"/>
                  </a:moveTo>
                  <a:lnTo>
                    <a:pt x="0" y="3689"/>
                  </a:lnTo>
                  <a:lnTo>
                    <a:pt x="0" y="9"/>
                  </a:lnTo>
                  <a:lnTo>
                    <a:pt x="5328" y="0"/>
                  </a:lnTo>
                  <a:lnTo>
                    <a:pt x="5311" y="3209"/>
                  </a:lnTo>
                  <a:close/>
                </a:path>
              </a:pathLst>
            </a:custGeom>
            <a:gradFill rotWithShape="0">
              <a:gsLst>
                <a:gs pos="0">
                  <a:srgbClr val="720000"/>
                </a:gs>
                <a:gs pos="100000">
                  <a:srgbClr val="8c0000"/>
                </a:gs>
              </a:gsLst>
              <a:lin ang="10800000"/>
            </a:gradFill>
            <a:ln w="0">
              <a:noFill/>
            </a:ln>
          </p:spPr>
          <p:style>
            <a:lnRef idx="0"/>
            <a:fillRef idx="0"/>
            <a:effectRef idx="0"/>
            <a:fontRef idx="minor"/>
          </p:style>
        </p:sp>
      </p:grpSp>
      <p:sp>
        <p:nvSpPr>
          <p:cNvPr id="88" name="PlaceHolder 1"/>
          <p:cNvSpPr>
            <a:spLocks noGrp="1"/>
          </p:cNvSpPr>
          <p:nvPr>
            <p:ph type="dt" idx="7"/>
          </p:nvPr>
        </p:nvSpPr>
        <p:spPr>
          <a:xfrm>
            <a:off x="503280" y="6887520"/>
            <a:ext cx="2352240" cy="504360"/>
          </a:xfrm>
          <a:prstGeom prst="rect">
            <a:avLst/>
          </a:prstGeom>
          <a:noFill/>
          <a:ln w="0">
            <a:noFill/>
          </a:ln>
        </p:spPr>
        <p:txBody>
          <a:bodyPr lIns="90000" rIns="90000" tIns="46800" bIns="46800" anchor="b">
            <a:noAutofit/>
          </a:bodyPr>
          <a:lstStyle>
            <a:lvl1pPr>
              <a:lnSpc>
                <a:spcPct val="100000"/>
              </a:lnSpc>
              <a:defRPr b="0" lang="fr-FR" sz="1200" spc="-1" strike="noStrike">
                <a:solidFill>
                  <a:srgbClr val="ffffff"/>
                </a:solidFill>
                <a:latin typeface="Tahoma"/>
              </a:defRPr>
            </a:lvl1pPr>
          </a:lstStyle>
          <a:p>
            <a:pPr>
              <a:lnSpc>
                <a:spcPct val="100000"/>
              </a:lnSpc>
            </a:pPr>
            <a:r>
              <a:rPr b="0" lang="fr-FR" sz="1200" spc="-1" strike="noStrike">
                <a:solidFill>
                  <a:srgbClr val="ffffff"/>
                </a:solidFill>
                <a:latin typeface="Tahoma"/>
              </a:rPr>
              <a:t>&lt;date/heure&gt;</a:t>
            </a:r>
            <a:endParaRPr b="0" lang="fr-FR" sz="1200" spc="-1" strike="noStrike">
              <a:latin typeface="Times New Roman"/>
            </a:endParaRPr>
          </a:p>
        </p:txBody>
      </p:sp>
      <p:sp>
        <p:nvSpPr>
          <p:cNvPr id="89" name="PlaceHolder 2"/>
          <p:cNvSpPr>
            <a:spLocks noGrp="1"/>
          </p:cNvSpPr>
          <p:nvPr>
            <p:ph type="ftr" idx="8"/>
          </p:nvPr>
        </p:nvSpPr>
        <p:spPr>
          <a:xfrm>
            <a:off x="3443760" y="6887520"/>
            <a:ext cx="3192120" cy="504360"/>
          </a:xfrm>
          <a:prstGeom prst="rect">
            <a:avLst/>
          </a:prstGeom>
          <a:noFill/>
          <a:ln w="0">
            <a:noFill/>
          </a:ln>
        </p:spPr>
        <p:txBody>
          <a:bodyPr lIns="90000" rIns="90000" tIns="46800" bIns="46800" anchor="b">
            <a:noAutofit/>
          </a:bodyPr>
          <a:lstStyle>
            <a:lvl1pPr algn="ctr">
              <a:lnSpc>
                <a:spcPct val="100000"/>
              </a:lnSpc>
              <a:defRPr b="0" lang="fr-FR" sz="1200" spc="-1" strike="noStrike">
                <a:solidFill>
                  <a:srgbClr val="ffffff"/>
                </a:solidFill>
                <a:latin typeface="Tahoma"/>
              </a:defRPr>
            </a:lvl1pPr>
          </a:lstStyle>
          <a:p>
            <a:pPr algn="ctr">
              <a:lnSpc>
                <a:spcPct val="100000"/>
              </a:lnSpc>
            </a:pPr>
            <a:r>
              <a:rPr b="0" lang="fr-FR" sz="1200" spc="-1" strike="noStrike">
                <a:solidFill>
                  <a:srgbClr val="ffffff"/>
                </a:solidFill>
                <a:latin typeface="Tahoma"/>
              </a:rPr>
              <a:t>&lt;pied de page&gt;</a:t>
            </a:r>
            <a:endParaRPr b="0" lang="fr-FR" sz="1200" spc="-1" strike="noStrike">
              <a:latin typeface="Times New Roman"/>
            </a:endParaRPr>
          </a:p>
        </p:txBody>
      </p:sp>
      <p:sp>
        <p:nvSpPr>
          <p:cNvPr id="90" name="PlaceHolder 3"/>
          <p:cNvSpPr>
            <a:spLocks noGrp="1"/>
          </p:cNvSpPr>
          <p:nvPr>
            <p:ph type="sldNum" idx="9"/>
          </p:nvPr>
        </p:nvSpPr>
        <p:spPr>
          <a:xfrm>
            <a:off x="7223400" y="6887520"/>
            <a:ext cx="2352240" cy="504360"/>
          </a:xfrm>
          <a:prstGeom prst="rect">
            <a:avLst/>
          </a:prstGeom>
          <a:noFill/>
          <a:ln w="0">
            <a:noFill/>
          </a:ln>
        </p:spPr>
        <p:txBody>
          <a:bodyPr lIns="90000" rIns="90000" tIns="46800" bIns="46800" anchor="b">
            <a:noAutofit/>
          </a:bodyPr>
          <a:lstStyle>
            <a:lvl1pPr algn="r">
              <a:lnSpc>
                <a:spcPct val="100000"/>
              </a:lnSpc>
              <a:defRPr b="0" lang="fr-FR" sz="1200" spc="-1" strike="noStrike">
                <a:solidFill>
                  <a:srgbClr val="ffffff"/>
                </a:solidFill>
                <a:latin typeface="Tahoma"/>
              </a:defRPr>
            </a:lvl1pPr>
          </a:lstStyle>
          <a:p>
            <a:pPr algn="r">
              <a:lnSpc>
                <a:spcPct val="100000"/>
              </a:lnSpc>
            </a:pPr>
            <a:fld id="{7ED4E418-5D53-49C2-92A8-81A801BB7E50}" type="slidenum">
              <a:rPr b="0" lang="fr-FR" sz="1200" spc="-1" strike="noStrike">
                <a:solidFill>
                  <a:srgbClr val="ffffff"/>
                </a:solidFill>
                <a:latin typeface="Tahoma"/>
              </a:rPr>
              <a:t>&lt;numéro&gt;</a:t>
            </a:fld>
            <a:endParaRPr b="0" lang="fr-FR" sz="1200" spc="-1" strike="noStrike">
              <a:latin typeface="Times New Roman"/>
            </a:endParaRPr>
          </a:p>
        </p:txBody>
      </p:sp>
      <p:sp>
        <p:nvSpPr>
          <p:cNvPr id="91" name="PlaceHolder 4"/>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Cliquez pour éditer le format du texte-titre</a:t>
            </a:r>
            <a:endParaRPr b="0" lang="fr-FR" sz="5670" spc="-1" strike="noStrike">
              <a:solidFill>
                <a:srgbClr val="ffffcc"/>
              </a:solidFill>
              <a:latin typeface="Tahoma"/>
            </a:endParaRPr>
          </a:p>
        </p:txBody>
      </p:sp>
      <p:sp>
        <p:nvSpPr>
          <p:cNvPr id="92" name="PlaceHolder 5"/>
          <p:cNvSpPr>
            <a:spLocks noGrp="1"/>
          </p:cNvSpPr>
          <p:nvPr>
            <p:ph type="body"/>
          </p:nvPr>
        </p:nvSpPr>
        <p:spPr>
          <a:xfrm>
            <a:off x="504000" y="1768680"/>
            <a:ext cx="8870040" cy="438444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Cliquez pour éditer le format du plan de texte</a:t>
            </a:r>
            <a:endParaRPr b="0" lang="fr-FR" sz="3530" spc="-1" strike="noStrike">
              <a:solidFill>
                <a:srgbClr val="ffffff"/>
              </a:solidFill>
              <a:latin typeface="Tahoma"/>
            </a:endParaRPr>
          </a:p>
          <a:p>
            <a:pPr lvl="1" marL="742680" indent="-285480">
              <a:spcBef>
                <a:spcPts val="768"/>
              </a:spcBef>
              <a:buClr>
                <a:srgbClr val="ffffff"/>
              </a:buClr>
              <a:buFont typeface="Tahoma"/>
              <a:buChar char="–"/>
              <a:tabLst>
                <a:tab algn="l" pos="171360"/>
                <a:tab algn="l" pos="1085760"/>
                <a:tab algn="l" pos="2000160"/>
                <a:tab algn="l" pos="2914560"/>
                <a:tab algn="l" pos="3828960"/>
                <a:tab algn="l" pos="4743360"/>
                <a:tab algn="l" pos="5657760"/>
                <a:tab algn="l" pos="6572160"/>
                <a:tab algn="l" pos="7486560"/>
                <a:tab algn="l" pos="8400960"/>
                <a:tab algn="l" pos="9315360"/>
              </a:tabLst>
            </a:pPr>
            <a:r>
              <a:rPr b="0" lang="fr-FR" sz="3090" spc="-1" strike="noStrike">
                <a:solidFill>
                  <a:srgbClr val="ffffff"/>
                </a:solidFill>
                <a:latin typeface="Tahoma"/>
              </a:rPr>
              <a:t>Second niveau de plan</a:t>
            </a:r>
            <a:endParaRPr b="0" lang="fr-FR" sz="3090" spc="-1" strike="noStrike">
              <a:solidFill>
                <a:srgbClr val="ffffff"/>
              </a:solidFill>
              <a:latin typeface="Tahoma"/>
            </a:endParaRPr>
          </a:p>
          <a:p>
            <a:pPr lvl="2" marL="1143000" indent="-228600">
              <a:spcBef>
                <a:spcPts val="658"/>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 algn="l" pos="8915400"/>
              </a:tabLst>
            </a:pPr>
            <a:r>
              <a:rPr b="0" lang="fr-FR" sz="2650" spc="-1" strike="noStrike">
                <a:solidFill>
                  <a:srgbClr val="ffffff"/>
                </a:solidFill>
                <a:latin typeface="Tahoma"/>
              </a:rPr>
              <a:t>Troisième niveau de plan</a:t>
            </a:r>
            <a:endParaRPr b="0" lang="fr-FR" sz="2650" spc="-1" strike="noStrike">
              <a:solidFill>
                <a:srgbClr val="ffffff"/>
              </a:solidFill>
              <a:latin typeface="Tahoma"/>
            </a:endParaRPr>
          </a:p>
          <a:p>
            <a:pPr lvl="3" marL="1600200" indent="-228600">
              <a:spcBef>
                <a:spcPts val="547"/>
              </a:spcBef>
              <a:buClr>
                <a:srgbClr val="ffffff"/>
              </a:buClr>
              <a:buFont typeface="Tahoma"/>
              <a:buChar char="–"/>
              <a:tabLst>
                <a:tab algn="l" pos="228600"/>
                <a:tab algn="l" pos="1143000"/>
                <a:tab algn="l" pos="2057400"/>
                <a:tab algn="l" pos="2971800"/>
                <a:tab algn="l" pos="3886200"/>
                <a:tab algn="l" pos="4800600"/>
                <a:tab algn="l" pos="5715000"/>
                <a:tab algn="l" pos="6629400"/>
                <a:tab algn="l" pos="7543800"/>
                <a:tab algn="l" pos="8458200"/>
              </a:tabLst>
            </a:pPr>
            <a:r>
              <a:rPr b="0" lang="fr-FR" sz="2210" spc="-1" strike="noStrike">
                <a:solidFill>
                  <a:srgbClr val="ffffff"/>
                </a:solidFill>
                <a:latin typeface="Tahoma"/>
              </a:rPr>
              <a:t>Quatrième niveau de plan</a:t>
            </a:r>
            <a:endParaRPr b="0" lang="fr-FR" sz="2210" spc="-1" strike="noStrike">
              <a:solidFill>
                <a:srgbClr val="ffffff"/>
              </a:solidFill>
              <a:latin typeface="Tahoma"/>
            </a:endParaRPr>
          </a:p>
          <a:p>
            <a:pPr lvl="4"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Cinquième niveau de plan</a:t>
            </a:r>
            <a:endParaRPr b="0" lang="fr-FR" sz="2210" spc="-1" strike="noStrike">
              <a:solidFill>
                <a:srgbClr val="ffffff"/>
              </a:solidFill>
              <a:latin typeface="Tahoma"/>
            </a:endParaRPr>
          </a:p>
          <a:p>
            <a:pPr lvl="5"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Sixième niveau de plan</a:t>
            </a:r>
            <a:endParaRPr b="0" lang="fr-FR" sz="2210" spc="-1" strike="noStrike">
              <a:solidFill>
                <a:srgbClr val="ffffff"/>
              </a:solidFill>
              <a:latin typeface="Tahoma"/>
            </a:endParaRPr>
          </a:p>
          <a:p>
            <a:pPr lvl="6"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Septième niveau de plan</a:t>
            </a:r>
            <a:endParaRPr b="0" lang="fr-FR" sz="2210" spc="-1" strike="noStrike">
              <a:solidFill>
                <a:srgbClr val="ffffff"/>
              </a:solidFill>
              <a:latin typeface="Tahoma"/>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grpSp>
        <p:nvGrpSpPr>
          <p:cNvPr id="129" name=""/>
          <p:cNvGrpSpPr/>
          <p:nvPr/>
        </p:nvGrpSpPr>
        <p:grpSpPr>
          <a:xfrm>
            <a:off x="0" y="0"/>
            <a:ext cx="9324000" cy="6552000"/>
            <a:chOff x="0" y="0"/>
            <a:chExt cx="9324000" cy="6552000"/>
          </a:xfrm>
        </p:grpSpPr>
        <p:sp>
          <p:nvSpPr>
            <p:cNvPr id="130" name=""/>
            <p:cNvSpPr/>
            <p:nvPr/>
          </p:nvSpPr>
          <p:spPr>
            <a:xfrm>
              <a:off x="0" y="2520000"/>
              <a:ext cx="9021240" cy="4032000"/>
            </a:xfrm>
            <a:custGeom>
              <a:avLst/>
              <a:gdLst/>
              <a:ahLst/>
              <a:rect l="l" t="t" r="r" b="b"/>
              <a:pathLst>
                <a:path w="5155" h="2304">
                  <a:moveTo>
                    <a:pt x="5154" y="1769"/>
                  </a:moveTo>
                  <a:lnTo>
                    <a:pt x="0" y="2304"/>
                  </a:lnTo>
                  <a:lnTo>
                    <a:pt x="0" y="1252"/>
                  </a:lnTo>
                  <a:lnTo>
                    <a:pt x="5155" y="0"/>
                  </a:lnTo>
                  <a:lnTo>
                    <a:pt x="5155" y="1416"/>
                  </a:lnTo>
                  <a:lnTo>
                    <a:pt x="5154" y="1769"/>
                  </a:lnTo>
                  <a:close/>
                </a:path>
              </a:pathLst>
            </a:custGeom>
            <a:gradFill rotWithShape="0">
              <a:gsLst>
                <a:gs pos="0">
                  <a:srgbClr val="600000"/>
                </a:gs>
                <a:gs pos="100000">
                  <a:srgbClr val="720000"/>
                </a:gs>
              </a:gsLst>
              <a:lin ang="10800000"/>
            </a:gradFill>
            <a:ln w="0">
              <a:noFill/>
            </a:ln>
          </p:spPr>
          <p:style>
            <a:lnRef idx="0"/>
            <a:fillRef idx="0"/>
            <a:effectRef idx="0"/>
            <a:fontRef idx="minor"/>
          </p:style>
        </p:sp>
        <p:sp>
          <p:nvSpPr>
            <p:cNvPr id="131" name=""/>
            <p:cNvSpPr/>
            <p:nvPr/>
          </p:nvSpPr>
          <p:spPr>
            <a:xfrm>
              <a:off x="0" y="0"/>
              <a:ext cx="9324000" cy="6455520"/>
            </a:xfrm>
            <a:custGeom>
              <a:avLst/>
              <a:gdLst/>
              <a:ahLst/>
              <a:rect l="l" t="t" r="r" b="b"/>
              <a:pathLst>
                <a:path w="5328" h="3689">
                  <a:moveTo>
                    <a:pt x="5311" y="3209"/>
                  </a:moveTo>
                  <a:lnTo>
                    <a:pt x="0" y="3689"/>
                  </a:lnTo>
                  <a:lnTo>
                    <a:pt x="0" y="9"/>
                  </a:lnTo>
                  <a:lnTo>
                    <a:pt x="5328" y="0"/>
                  </a:lnTo>
                  <a:lnTo>
                    <a:pt x="5311" y="3209"/>
                  </a:lnTo>
                  <a:close/>
                </a:path>
              </a:pathLst>
            </a:custGeom>
            <a:gradFill rotWithShape="0">
              <a:gsLst>
                <a:gs pos="0">
                  <a:srgbClr val="720000"/>
                </a:gs>
                <a:gs pos="100000">
                  <a:srgbClr val="8c0000"/>
                </a:gs>
              </a:gsLst>
              <a:lin ang="10800000"/>
            </a:gradFill>
            <a:ln w="0">
              <a:noFill/>
            </a:ln>
          </p:spPr>
          <p:style>
            <a:lnRef idx="0"/>
            <a:fillRef idx="0"/>
            <a:effectRef idx="0"/>
            <a:fontRef idx="minor"/>
          </p:style>
        </p:sp>
      </p:grpSp>
      <p:sp>
        <p:nvSpPr>
          <p:cNvPr id="132" name="PlaceHolder 1"/>
          <p:cNvSpPr>
            <a:spLocks noGrp="1"/>
          </p:cNvSpPr>
          <p:nvPr>
            <p:ph type="dt" idx="10"/>
          </p:nvPr>
        </p:nvSpPr>
        <p:spPr>
          <a:xfrm>
            <a:off x="503280" y="6887520"/>
            <a:ext cx="2352240" cy="504360"/>
          </a:xfrm>
          <a:prstGeom prst="rect">
            <a:avLst/>
          </a:prstGeom>
          <a:noFill/>
          <a:ln w="0">
            <a:noFill/>
          </a:ln>
        </p:spPr>
        <p:txBody>
          <a:bodyPr lIns="90000" rIns="90000" tIns="46800" bIns="46800" anchor="b">
            <a:noAutofit/>
          </a:bodyPr>
          <a:lstStyle>
            <a:lvl1pPr>
              <a:lnSpc>
                <a:spcPct val="100000"/>
              </a:lnSpc>
              <a:defRPr b="0" lang="fr-FR" sz="1200" spc="-1" strike="noStrike">
                <a:solidFill>
                  <a:srgbClr val="ffffff"/>
                </a:solidFill>
                <a:latin typeface="Tahoma"/>
              </a:defRPr>
            </a:lvl1pPr>
          </a:lstStyle>
          <a:p>
            <a:pPr>
              <a:lnSpc>
                <a:spcPct val="100000"/>
              </a:lnSpc>
            </a:pPr>
            <a:r>
              <a:rPr b="0" lang="fr-FR" sz="1200" spc="-1" strike="noStrike">
                <a:solidFill>
                  <a:srgbClr val="ffffff"/>
                </a:solidFill>
                <a:latin typeface="Tahoma"/>
              </a:rPr>
              <a:t>&lt;date/heure&gt;</a:t>
            </a:r>
            <a:endParaRPr b="0" lang="fr-FR" sz="1200" spc="-1" strike="noStrike">
              <a:latin typeface="Times New Roman"/>
            </a:endParaRPr>
          </a:p>
        </p:txBody>
      </p:sp>
      <p:sp>
        <p:nvSpPr>
          <p:cNvPr id="133" name="PlaceHolder 2"/>
          <p:cNvSpPr>
            <a:spLocks noGrp="1"/>
          </p:cNvSpPr>
          <p:nvPr>
            <p:ph type="ftr" idx="11"/>
          </p:nvPr>
        </p:nvSpPr>
        <p:spPr>
          <a:xfrm>
            <a:off x="3443760" y="6887520"/>
            <a:ext cx="3192120" cy="504360"/>
          </a:xfrm>
          <a:prstGeom prst="rect">
            <a:avLst/>
          </a:prstGeom>
          <a:noFill/>
          <a:ln w="0">
            <a:noFill/>
          </a:ln>
        </p:spPr>
        <p:txBody>
          <a:bodyPr lIns="90000" rIns="90000" tIns="46800" bIns="46800" anchor="b">
            <a:noAutofit/>
          </a:bodyPr>
          <a:lstStyle>
            <a:lvl1pPr algn="ctr">
              <a:lnSpc>
                <a:spcPct val="100000"/>
              </a:lnSpc>
              <a:defRPr b="0" lang="fr-FR" sz="1200" spc="-1" strike="noStrike">
                <a:solidFill>
                  <a:srgbClr val="ffffff"/>
                </a:solidFill>
                <a:latin typeface="Tahoma"/>
              </a:defRPr>
            </a:lvl1pPr>
          </a:lstStyle>
          <a:p>
            <a:pPr algn="ctr">
              <a:lnSpc>
                <a:spcPct val="100000"/>
              </a:lnSpc>
            </a:pPr>
            <a:r>
              <a:rPr b="0" lang="fr-FR" sz="1200" spc="-1" strike="noStrike">
                <a:solidFill>
                  <a:srgbClr val="ffffff"/>
                </a:solidFill>
                <a:latin typeface="Tahoma"/>
              </a:rPr>
              <a:t>&lt;pied de page&gt;</a:t>
            </a:r>
            <a:endParaRPr b="0" lang="fr-FR" sz="1200" spc="-1" strike="noStrike">
              <a:latin typeface="Times New Roman"/>
            </a:endParaRPr>
          </a:p>
        </p:txBody>
      </p:sp>
      <p:sp>
        <p:nvSpPr>
          <p:cNvPr id="134" name="PlaceHolder 3"/>
          <p:cNvSpPr>
            <a:spLocks noGrp="1"/>
          </p:cNvSpPr>
          <p:nvPr>
            <p:ph type="sldNum" idx="12"/>
          </p:nvPr>
        </p:nvSpPr>
        <p:spPr>
          <a:xfrm>
            <a:off x="7223400" y="6887520"/>
            <a:ext cx="2352240" cy="504360"/>
          </a:xfrm>
          <a:prstGeom prst="rect">
            <a:avLst/>
          </a:prstGeom>
          <a:noFill/>
          <a:ln w="0">
            <a:noFill/>
          </a:ln>
        </p:spPr>
        <p:txBody>
          <a:bodyPr lIns="90000" rIns="90000" tIns="46800" bIns="46800" anchor="b">
            <a:noAutofit/>
          </a:bodyPr>
          <a:lstStyle>
            <a:lvl1pPr algn="r">
              <a:lnSpc>
                <a:spcPct val="100000"/>
              </a:lnSpc>
              <a:defRPr b="0" lang="fr-FR" sz="1200" spc="-1" strike="noStrike">
                <a:solidFill>
                  <a:srgbClr val="ffffff"/>
                </a:solidFill>
                <a:latin typeface="Tahoma"/>
              </a:defRPr>
            </a:lvl1pPr>
          </a:lstStyle>
          <a:p>
            <a:pPr algn="r">
              <a:lnSpc>
                <a:spcPct val="100000"/>
              </a:lnSpc>
            </a:pPr>
            <a:fld id="{2FDB9A3E-7AD4-477C-AB01-9E9494B981B8}" type="slidenum">
              <a:rPr b="0" lang="fr-FR" sz="1200" spc="-1" strike="noStrike">
                <a:solidFill>
                  <a:srgbClr val="ffffff"/>
                </a:solidFill>
                <a:latin typeface="Tahoma"/>
              </a:rPr>
              <a:t>&lt;numéro&gt;</a:t>
            </a:fld>
            <a:endParaRPr b="0" lang="fr-FR" sz="1200" spc="-1" strike="noStrike">
              <a:latin typeface="Times New Roman"/>
            </a:endParaRPr>
          </a:p>
        </p:txBody>
      </p:sp>
      <p:sp>
        <p:nvSpPr>
          <p:cNvPr id="135" name="PlaceHolder 4"/>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Cliquez pour éditer le format du texte-titre</a:t>
            </a:r>
            <a:endParaRPr b="0" lang="fr-FR" sz="5670" spc="-1" strike="noStrike">
              <a:solidFill>
                <a:srgbClr val="ffffcc"/>
              </a:solidFill>
              <a:latin typeface="Tahoma"/>
            </a:endParaRPr>
          </a:p>
        </p:txBody>
      </p:sp>
      <p:sp>
        <p:nvSpPr>
          <p:cNvPr id="136" name="PlaceHolder 5"/>
          <p:cNvSpPr>
            <a:spLocks noGrp="1"/>
          </p:cNvSpPr>
          <p:nvPr>
            <p:ph type="body"/>
          </p:nvPr>
        </p:nvSpPr>
        <p:spPr>
          <a:xfrm>
            <a:off x="504000" y="1768680"/>
            <a:ext cx="8870040" cy="438444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Cliquez pour éditer le format du plan de texte</a:t>
            </a:r>
            <a:endParaRPr b="0" lang="fr-FR" sz="3530" spc="-1" strike="noStrike">
              <a:solidFill>
                <a:srgbClr val="ffffff"/>
              </a:solidFill>
              <a:latin typeface="Tahoma"/>
            </a:endParaRPr>
          </a:p>
          <a:p>
            <a:pPr lvl="1" marL="742680" indent="-285480">
              <a:spcBef>
                <a:spcPts val="768"/>
              </a:spcBef>
              <a:buClr>
                <a:srgbClr val="ffffff"/>
              </a:buClr>
              <a:buFont typeface="Tahoma"/>
              <a:buChar char="–"/>
              <a:tabLst>
                <a:tab algn="l" pos="171360"/>
                <a:tab algn="l" pos="1085760"/>
                <a:tab algn="l" pos="2000160"/>
                <a:tab algn="l" pos="2914560"/>
                <a:tab algn="l" pos="3828960"/>
                <a:tab algn="l" pos="4743360"/>
                <a:tab algn="l" pos="5657760"/>
                <a:tab algn="l" pos="6572160"/>
                <a:tab algn="l" pos="7486560"/>
                <a:tab algn="l" pos="8400960"/>
                <a:tab algn="l" pos="9315360"/>
              </a:tabLst>
            </a:pPr>
            <a:r>
              <a:rPr b="0" lang="fr-FR" sz="3090" spc="-1" strike="noStrike">
                <a:solidFill>
                  <a:srgbClr val="ffffff"/>
                </a:solidFill>
                <a:latin typeface="Tahoma"/>
              </a:rPr>
              <a:t>Second niveau de plan</a:t>
            </a:r>
            <a:endParaRPr b="0" lang="fr-FR" sz="3090" spc="-1" strike="noStrike">
              <a:solidFill>
                <a:srgbClr val="ffffff"/>
              </a:solidFill>
              <a:latin typeface="Tahoma"/>
            </a:endParaRPr>
          </a:p>
          <a:p>
            <a:pPr lvl="2" marL="1143000" indent="-228600">
              <a:spcBef>
                <a:spcPts val="658"/>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 algn="l" pos="8915400"/>
              </a:tabLst>
            </a:pPr>
            <a:r>
              <a:rPr b="0" lang="fr-FR" sz="2650" spc="-1" strike="noStrike">
                <a:solidFill>
                  <a:srgbClr val="ffffff"/>
                </a:solidFill>
                <a:latin typeface="Tahoma"/>
              </a:rPr>
              <a:t>Troisième niveau de plan</a:t>
            </a:r>
            <a:endParaRPr b="0" lang="fr-FR" sz="2650" spc="-1" strike="noStrike">
              <a:solidFill>
                <a:srgbClr val="ffffff"/>
              </a:solidFill>
              <a:latin typeface="Tahoma"/>
            </a:endParaRPr>
          </a:p>
          <a:p>
            <a:pPr lvl="3" marL="1600200" indent="-228600">
              <a:spcBef>
                <a:spcPts val="547"/>
              </a:spcBef>
              <a:buClr>
                <a:srgbClr val="ffffff"/>
              </a:buClr>
              <a:buFont typeface="Tahoma"/>
              <a:buChar char="–"/>
              <a:tabLst>
                <a:tab algn="l" pos="228600"/>
                <a:tab algn="l" pos="1143000"/>
                <a:tab algn="l" pos="2057400"/>
                <a:tab algn="l" pos="2971800"/>
                <a:tab algn="l" pos="3886200"/>
                <a:tab algn="l" pos="4800600"/>
                <a:tab algn="l" pos="5715000"/>
                <a:tab algn="l" pos="6629400"/>
                <a:tab algn="l" pos="7543800"/>
                <a:tab algn="l" pos="8458200"/>
              </a:tabLst>
            </a:pPr>
            <a:r>
              <a:rPr b="0" lang="fr-FR" sz="2210" spc="-1" strike="noStrike">
                <a:solidFill>
                  <a:srgbClr val="ffffff"/>
                </a:solidFill>
                <a:latin typeface="Tahoma"/>
              </a:rPr>
              <a:t>Quatrième niveau de plan</a:t>
            </a:r>
            <a:endParaRPr b="0" lang="fr-FR" sz="2210" spc="-1" strike="noStrike">
              <a:solidFill>
                <a:srgbClr val="ffffff"/>
              </a:solidFill>
              <a:latin typeface="Tahoma"/>
            </a:endParaRPr>
          </a:p>
          <a:p>
            <a:pPr lvl="4"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Cinquième niveau de plan</a:t>
            </a:r>
            <a:endParaRPr b="0" lang="fr-FR" sz="2210" spc="-1" strike="noStrike">
              <a:solidFill>
                <a:srgbClr val="ffffff"/>
              </a:solidFill>
              <a:latin typeface="Tahoma"/>
            </a:endParaRPr>
          </a:p>
          <a:p>
            <a:pPr lvl="5"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Sixième niveau de plan</a:t>
            </a:r>
            <a:endParaRPr b="0" lang="fr-FR" sz="2210" spc="-1" strike="noStrike">
              <a:solidFill>
                <a:srgbClr val="ffffff"/>
              </a:solidFill>
              <a:latin typeface="Tahoma"/>
            </a:endParaRPr>
          </a:p>
          <a:p>
            <a:pPr lvl="6" marL="2057400" indent="-228600">
              <a:spcBef>
                <a:spcPts val="547"/>
              </a:spcBef>
              <a:buClr>
                <a:srgbClr val="ffcc66"/>
              </a:buClr>
              <a:buFont typeface="Wingdings" charset="2"/>
              <a:buChar char=""/>
              <a:tabLst>
                <a:tab algn="l" pos="685800"/>
                <a:tab algn="l" pos="1600200"/>
                <a:tab algn="l" pos="2514600"/>
                <a:tab algn="l" pos="3429000"/>
                <a:tab algn="l" pos="4343400"/>
                <a:tab algn="l" pos="5257800"/>
                <a:tab algn="l" pos="6172200"/>
                <a:tab algn="l" pos="7086600"/>
                <a:tab algn="l" pos="8001000"/>
              </a:tabLst>
            </a:pPr>
            <a:r>
              <a:rPr b="0" lang="fr-FR" sz="2210" spc="-1" strike="noStrike">
                <a:solidFill>
                  <a:srgbClr val="ffffff"/>
                </a:solidFill>
                <a:latin typeface="Tahoma"/>
              </a:rPr>
              <a:t>Septième niveau de plan</a:t>
            </a:r>
            <a:endParaRPr b="0" lang="fr-FR" sz="2210" spc="-1" strike="noStrike">
              <a:solidFill>
                <a:srgbClr val="ffffff"/>
              </a:solidFill>
              <a:latin typeface="Tahoma"/>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6.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27.xml"/>
</Relationships>
</file>

<file path=ppt/slides/_rels/slide1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5.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5.xml"/>
</Relationships>
</file>

<file path=ppt/slides/_rels/slide22.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15.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27.xml"/>
</Relationships>
</file>

<file path=ppt/slides/_rels/slide2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5.xml"/>
</Relationships>
</file>

<file path=ppt/slides/_rels/slide2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5.xml"/>
</Relationships>
</file>

<file path=ppt/slides/_rels/slide2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5.xml"/>
</Relationships>
</file>

<file path=ppt/slides/_rels/slide28.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5.xml"/>
</Relationships>
</file>

<file path=ppt/slides/_rels/slide2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5.xml"/>
</Relationships>
</file>

<file path=ppt/slides/_rels/slide31.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5.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3.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3.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0.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3.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3.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39.png"/><Relationship Id="rId3" Type="http://schemas.openxmlformats.org/officeDocument/2006/relationships/slideLayout" Target="../slideLayouts/slideLayout3.xml"/><Relationship Id="rId4"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40.png"/><Relationship Id="rId3" Type="http://schemas.openxmlformats.org/officeDocument/2006/relationships/slideLayout" Target="../slideLayouts/slideLayout3.xml"/><Relationship Id="rId4"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3.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27.xml"/>
</Relationships>
</file>

<file path=ppt/slides/_rels/slide5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slideLayout" Target="../slideLayouts/slideLayout27.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5.xml"/>
</Relationships>
</file>

<file path=ppt/slides/_rels/slide6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3.xml"/><Relationship Id="rId3"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3.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27.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68.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5.xml"/>
</Relationships>
</file>

<file path=ppt/slides/_rels/slide69.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5.xml"/>
</Relationships>
</file>

<file path=ppt/slides/_rels/slide71.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slideLayout" Target="../slideLayouts/slideLayout3.xml"/><Relationship Id="rId5"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slideLayout" Target="../slideLayouts/slideLayout3.xml"/><Relationship Id="rId6"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3.xml"/><Relationship Id="rId3"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
</Relationships>
</file>

<file path=ppt/slides/_rels/slide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180" name="PlaceHolder 1"/>
          <p:cNvSpPr>
            <a:spLocks noGrp="1"/>
          </p:cNvSpPr>
          <p:nvPr>
            <p:ph type="title"/>
          </p:nvPr>
        </p:nvSpPr>
        <p:spPr>
          <a:xfrm>
            <a:off x="0" y="3528000"/>
            <a:ext cx="10080000" cy="3745080"/>
          </a:xfrm>
          <a:prstGeom prst="rect">
            <a:avLst/>
          </a:prstGeom>
          <a:noFill/>
          <a:ln w="0">
            <a:noFill/>
          </a:ln>
        </p:spPr>
        <p:txBody>
          <a:bodyPr lIns="90000" rIns="90000" tIns="46800" bIns="46800" anchor="b" anchorCtr="1">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7200" spc="-1" strike="noStrike">
                <a:solidFill>
                  <a:srgbClr val="ffffcc"/>
                </a:solidFill>
                <a:latin typeface="Tahoma"/>
              </a:rPr>
              <a:t>Les drogues, </a:t>
            </a:r>
            <a:br>
              <a:rPr sz="7200"/>
            </a:br>
            <a:r>
              <a:rPr b="0" lang="fr-FR" sz="7200" spc="-1" strike="noStrike">
                <a:solidFill>
                  <a:srgbClr val="ffffcc"/>
                </a:solidFill>
                <a:latin typeface="Tahoma"/>
              </a:rPr>
              <a:t>comment </a:t>
            </a:r>
            <a:br>
              <a:rPr sz="7200"/>
            </a:br>
            <a:r>
              <a:rPr b="0" lang="fr-FR" sz="7200" spc="-1" strike="noStrike">
                <a:solidFill>
                  <a:srgbClr val="ffffcc"/>
                </a:solidFill>
                <a:latin typeface="Tahoma"/>
              </a:rPr>
              <a:t>fonctionnent-elles?</a:t>
            </a:r>
            <a:endParaRPr b="0" lang="fr-FR" sz="7200" spc="-1" strike="noStrike">
              <a:solidFill>
                <a:srgbClr val="ffffcc"/>
              </a:solidFill>
              <a:latin typeface="Tahoma"/>
            </a:endParaRPr>
          </a:p>
        </p:txBody>
      </p:sp>
      <p:sp>
        <p:nvSpPr>
          <p:cNvPr id="181" name=""/>
          <p:cNvSpPr/>
          <p:nvPr/>
        </p:nvSpPr>
        <p:spPr>
          <a:xfrm>
            <a:off x="2817360" y="2112120"/>
            <a:ext cx="4366080" cy="403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182" name=""/>
          <p:cNvSpPr/>
          <p:nvPr/>
        </p:nvSpPr>
        <p:spPr>
          <a:xfrm>
            <a:off x="2447640" y="432000"/>
            <a:ext cx="3888360" cy="2775240"/>
          </a:xfrm>
          <a:custGeom>
            <a:avLst/>
            <a:gdLst/>
            <a:ahLst/>
            <a:rect l="l" t="t" r="r" b="b"/>
            <a:pathLst>
              <a:path w="21600" h="21600">
                <a:moveTo>
                  <a:pt x="0" y="0"/>
                </a:moveTo>
                <a:lnTo>
                  <a:pt x="21600" y="0"/>
                </a:lnTo>
                <a:lnTo>
                  <a:pt x="21600" y="21600"/>
                </a:lnTo>
                <a:lnTo>
                  <a:pt x="0" y="21600"/>
                </a:lnTo>
                <a:lnTo>
                  <a:pt x="0" y="0"/>
                </a:lnTo>
                <a:close/>
              </a:path>
            </a:pathLst>
          </a:custGeom>
          <a:solidFill>
            <a:srgbClr val="ffffff"/>
          </a:solidFill>
          <a:ln w="0">
            <a:noFill/>
          </a:ln>
        </p:spPr>
        <p:style>
          <a:lnRef idx="0"/>
          <a:fillRef idx="0"/>
          <a:effectRef idx="0"/>
          <a:fontRef idx="minor"/>
        </p:style>
        <p:txBody>
          <a:bodyPr lIns="90000" rIns="90000" tIns="46800" bIns="46800" anchor="t">
            <a:spAutoFit/>
          </a:bodyPr>
          <a:p>
            <a:pPr>
              <a:lnSpc>
                <a:spcPct val="100000"/>
              </a:lnSpc>
              <a:spcBef>
                <a:spcPts val="2750"/>
              </a:spcBef>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solidFill>
                  <a:srgbClr val="010101"/>
                </a:solidFill>
                <a:latin typeface="Tahoma"/>
              </a:rPr>
              <a:t>Ligue</a:t>
            </a:r>
            <a:br>
              <a:rPr sz="4400"/>
            </a:br>
            <a:r>
              <a:rPr b="0" lang="fr-FR" sz="4400" spc="-1" strike="noStrike">
                <a:solidFill>
                  <a:srgbClr val="000000"/>
                </a:solidFill>
                <a:latin typeface="Tahoma"/>
              </a:rPr>
              <a:t>contre la </a:t>
            </a:r>
            <a:br>
              <a:rPr sz="4400"/>
            </a:br>
            <a:r>
              <a:rPr b="0" lang="fr-FR" sz="4400" spc="-1" strike="noStrike">
                <a:solidFill>
                  <a:srgbClr val="000000"/>
                </a:solidFill>
                <a:latin typeface="Tahoma"/>
              </a:rPr>
              <a:t>violence routière</a:t>
            </a:r>
            <a:endParaRPr b="0" lang="fr-FR" sz="4400" spc="-1" strike="noStrike">
              <a:solidFill>
                <a:srgbClr val="ffffff"/>
              </a:solidFill>
              <a:latin typeface="Arial"/>
            </a:endParaRPr>
          </a:p>
        </p:txBody>
      </p:sp>
      <p:pic>
        <p:nvPicPr>
          <p:cNvPr id="183" name="" descr=""/>
          <p:cNvPicPr/>
          <p:nvPr/>
        </p:nvPicPr>
        <p:blipFill>
          <a:blip r:embed="rId1"/>
          <a:stretch/>
        </p:blipFill>
        <p:spPr>
          <a:xfrm>
            <a:off x="0" y="0"/>
            <a:ext cx="2548080" cy="2777040"/>
          </a:xfrm>
          <a:prstGeom prst="rect">
            <a:avLst/>
          </a:prstGeom>
          <a:ln w="0">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title"/>
          </p:nvPr>
        </p:nvSpPr>
        <p:spPr>
          <a:xfrm>
            <a:off x="648000" y="2282040"/>
            <a:ext cx="8568000" cy="354996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Les accidents de la route coûtent 50 milliards d’euros chaque année à notre pays</a:t>
            </a:r>
            <a:endParaRPr b="0" lang="fr-FR" sz="5670" spc="-1" strike="noStrike">
              <a:solidFill>
                <a:srgbClr val="ffffcc"/>
              </a:solidFill>
              <a:latin typeface="Tahoma"/>
            </a:endParaRPr>
          </a:p>
        </p:txBody>
      </p:sp>
      <p:pic>
        <p:nvPicPr>
          <p:cNvPr id="203" name="" descr=""/>
          <p:cNvPicPr/>
          <p:nvPr/>
        </p:nvPicPr>
        <p:blipFill>
          <a:blip r:embed="rId1"/>
          <a:stretch/>
        </p:blipFill>
        <p:spPr>
          <a:xfrm>
            <a:off x="144000" y="72000"/>
            <a:ext cx="2619000" cy="1728000"/>
          </a:xfrm>
          <a:prstGeom prst="rect">
            <a:avLst/>
          </a:prstGeom>
          <a:ln w="0">
            <a:noFill/>
          </a:ln>
        </p:spPr>
      </p:pic>
      <p:pic>
        <p:nvPicPr>
          <p:cNvPr id="204" name="" descr=""/>
          <p:cNvPicPr/>
          <p:nvPr/>
        </p:nvPicPr>
        <p:blipFill>
          <a:blip r:embed="rId2"/>
          <a:stretch/>
        </p:blipFill>
        <p:spPr>
          <a:xfrm>
            <a:off x="5616000" y="-1800"/>
            <a:ext cx="3619080" cy="2283840"/>
          </a:xfrm>
          <a:prstGeom prst="rect">
            <a:avLst/>
          </a:prstGeom>
          <a:ln w="0">
            <a:noFill/>
          </a:ln>
        </p:spPr>
      </p:pic>
      <p:sp>
        <p:nvSpPr>
          <p:cNvPr id="205" name=""/>
          <p:cNvSpPr txBox="1"/>
          <p:nvPr/>
        </p:nvSpPr>
        <p:spPr>
          <a:xfrm>
            <a:off x="1080000" y="6408000"/>
            <a:ext cx="8280000" cy="346320"/>
          </a:xfrm>
          <a:prstGeom prst="rect">
            <a:avLst/>
          </a:prstGeom>
          <a:noFill/>
          <a:ln w="0">
            <a:noFill/>
          </a:ln>
        </p:spPr>
        <p:txBody>
          <a:bodyPr lIns="90000" rIns="90000" tIns="45000" bIns="45000" anchor="t">
            <a:noAutofit/>
          </a:bodyPr>
          <a:p>
            <a:r>
              <a:rPr b="0" lang="fr-FR" sz="1800" spc="-1" strike="noStrike">
                <a:latin typeface="Arial"/>
              </a:rPr>
              <a:t>Budget de l’armée française 44 milliards €, PIB 2.800 milliards €</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childTnLst>
                  <p:par>
                    <p:cTn id="49" fill="hold">
                      <p:stCondLst>
                        <p:cond delay="indefinite"/>
                      </p:stCondLst>
                      <p:childTnLst>
                        <p:par>
                          <p:cTn id="50" fill="hold">
                            <p:stCondLst>
                              <p:cond delay="0"/>
                            </p:stCondLst>
                            <p:childTnLst>
                              <p:par>
                                <p:cTn id="51" nodeType="clickEffect" fill="hold" presetClass="entr" presetID="1">
                                  <p:stCondLst>
                                    <p:cond delay="0"/>
                                  </p:stCondLst>
                                  <p:childTnLst>
                                    <p:set>
                                      <p:cBhvr>
                                        <p:cTn id="52" dur="1" fill="hold">
                                          <p:stCondLst>
                                            <p:cond delay="0"/>
                                          </p:stCondLst>
                                        </p:cTn>
                                        <p:tgtEl>
                                          <p:spTgt spid="20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nodeType="clickEffect" fill="hold" presetClass="entr" presetID="1">
                                  <p:stCondLst>
                                    <p:cond delay="0"/>
                                  </p:stCondLst>
                                  <p:childTnLst>
                                    <p:set>
                                      <p:cBhvr>
                                        <p:cTn id="56" dur="1" fill="hold">
                                          <p:stCondLst>
                                            <p:cond delay="0"/>
                                          </p:stCondLst>
                                        </p:cTn>
                                        <p:tgtEl>
                                          <p:spTgt spid="20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145440" y="309960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L’alcool est un aliment</a:t>
            </a:r>
            <a:br>
              <a:rPr sz="4000"/>
            </a:br>
            <a:br>
              <a:rPr sz="4000"/>
            </a:br>
            <a:r>
              <a:rPr b="0" lang="fr-FR" sz="4000" spc="-1" strike="noStrike">
                <a:latin typeface="Arial"/>
              </a:rPr>
              <a:t>L’alcool est un poison</a:t>
            </a:r>
            <a:br>
              <a:rPr sz="4000"/>
            </a:br>
            <a:br>
              <a:rPr sz="4000"/>
            </a:br>
            <a:endParaRPr b="0" lang="fr-FR" sz="4000" spc="-1" strike="noStrike">
              <a:latin typeface="Arial"/>
            </a:endParaRPr>
          </a:p>
        </p:txBody>
      </p:sp>
      <p:sp>
        <p:nvSpPr>
          <p:cNvPr id="207" name=""/>
          <p:cNvSpPr/>
          <p:nvPr/>
        </p:nvSpPr>
        <p:spPr>
          <a:xfrm>
            <a:off x="3024000" y="1944000"/>
            <a:ext cx="3744000" cy="1584000"/>
          </a:xfrm>
          <a:custGeom>
            <a:avLst/>
            <a:gdLst/>
            <a:ahLst/>
            <a:rect l="0" t="0" r="r" b="b"/>
            <a:pathLst>
              <a:path fill="none" w="10400" h="4400">
                <a:moveTo>
                  <a:pt x="0" y="0"/>
                </a:moveTo>
                <a:lnTo>
                  <a:pt x="10400" y="4400"/>
                </a:lnTo>
              </a:path>
            </a:pathLst>
          </a:custGeom>
          <a:ln w="144000">
            <a:solidFill>
              <a:srgbClr val="ff0205"/>
            </a:solidFill>
            <a:round/>
          </a:ln>
        </p:spPr>
      </p:sp>
      <p:sp>
        <p:nvSpPr>
          <p:cNvPr id="208" name=""/>
          <p:cNvSpPr/>
          <p:nvPr/>
        </p:nvSpPr>
        <p:spPr>
          <a:xfrm>
            <a:off x="3240000" y="1944000"/>
            <a:ext cx="3456000" cy="1656000"/>
          </a:xfrm>
          <a:custGeom>
            <a:avLst/>
            <a:gdLst/>
            <a:ahLst/>
            <a:rect l="0" t="0" r="r" b="b"/>
            <a:pathLst>
              <a:path fill="none" w="9600" h="4600">
                <a:moveTo>
                  <a:pt x="9600" y="0"/>
                </a:moveTo>
                <a:lnTo>
                  <a:pt x="0" y="4600"/>
                </a:lnTo>
              </a:path>
            </a:pathLst>
          </a:custGeom>
          <a:ln w="144000">
            <a:solidFill>
              <a:srgbClr val="ff0205"/>
            </a:solidFill>
            <a:round/>
          </a:ln>
        </p:spPr>
      </p:sp>
      <p:pic>
        <p:nvPicPr>
          <p:cNvPr id="209" name="" descr=""/>
          <p:cNvPicPr/>
          <p:nvPr/>
        </p:nvPicPr>
        <p:blipFill>
          <a:blip r:embed="rId1"/>
          <a:stretch/>
        </p:blipFill>
        <p:spPr>
          <a:xfrm>
            <a:off x="216000" y="216000"/>
            <a:ext cx="2400840" cy="1584000"/>
          </a:xfrm>
          <a:prstGeom prst="rect">
            <a:avLst/>
          </a:prstGeom>
          <a:ln w="0">
            <a:noFill/>
          </a:ln>
        </p:spPr>
      </p:pic>
    </p:spTree>
  </p:cSld>
  <mc:AlternateContent>
    <mc:Choice Requires="p14">
      <p:transition spd="slow" p14:dur="2000"/>
    </mc:Choice>
    <mc:Fallback>
      <p:transition spd="slow"/>
    </mc:Fallback>
  </mc:AlternateContent>
  <p:timing>
    <p:tnLst>
      <p:par>
        <p:cTn id="57" dur="indefinite" restart="never" nodeType="tmRoot">
          <p:childTnLst>
            <p:seq>
              <p:cTn id="58" dur="indefinite" nodeType="mainSeq">
                <p:childTnLst>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208"/>
                                        </p:tgtEl>
                                        <p:attrNameLst>
                                          <p:attrName>style.visibility</p:attrName>
                                        </p:attrNameLst>
                                      </p:cBhvr>
                                      <p:to>
                                        <p:strVal val="visible"/>
                                      </p:to>
                                    </p:set>
                                  </p:childTnLst>
                                </p:cTn>
                              </p:par>
                              <p:par>
                                <p:cTn id="67" nodeType="withEffect" fill="hold" presetClass="entr" presetID="1">
                                  <p:stCondLst>
                                    <p:cond delay="0"/>
                                  </p:stCondLst>
                                  <p:childTnLst>
                                    <p:set>
                                      <p:cBhvr>
                                        <p:cTn id="68" dur="1" fill="hold">
                                          <p:stCondLst>
                                            <p:cond delay="0"/>
                                          </p:stCondLst>
                                        </p:cTn>
                                        <p:tgtEl>
                                          <p:spTgt spid="20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nodeType="clickEffect" fill="hold" presetClass="entr" presetID="1">
                                  <p:stCondLst>
                                    <p:cond delay="0"/>
                                  </p:stCondLst>
                                  <p:childTnLst>
                                    <p:set>
                                      <p:cBhvr>
                                        <p:cTn id="72"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10" name="PlaceHolder 1"/>
          <p:cNvSpPr>
            <a:spLocks noGrp="1"/>
          </p:cNvSpPr>
          <p:nvPr>
            <p:ph type="title"/>
          </p:nvPr>
        </p:nvSpPr>
        <p:spPr>
          <a:xfrm>
            <a:off x="576000" y="208800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Il y a plus d’alcool dans le whisky</a:t>
            </a:r>
            <a:br>
              <a:rPr sz="4000"/>
            </a:br>
            <a:r>
              <a:rPr b="0" lang="fr-FR" sz="4000" spc="-1" strike="noStrike">
                <a:latin typeface="Arial"/>
              </a:rPr>
              <a:t>que dans la bière et le vin</a:t>
            </a:r>
            <a:endParaRPr b="0" lang="fr-FR" sz="4000" spc="-1" strike="noStrike">
              <a:latin typeface="Arial"/>
            </a:endParaRPr>
          </a:p>
        </p:txBody>
      </p:sp>
      <p:sp>
        <p:nvSpPr>
          <p:cNvPr id="211" name=""/>
          <p:cNvSpPr/>
          <p:nvPr/>
        </p:nvSpPr>
        <p:spPr>
          <a:xfrm>
            <a:off x="3024000" y="1944000"/>
            <a:ext cx="3744000" cy="1584000"/>
          </a:xfrm>
          <a:custGeom>
            <a:avLst/>
            <a:gdLst/>
            <a:ahLst/>
            <a:rect l="0" t="0" r="r" b="b"/>
            <a:pathLst>
              <a:path fill="none" w="10400" h="4400">
                <a:moveTo>
                  <a:pt x="0" y="0"/>
                </a:moveTo>
                <a:lnTo>
                  <a:pt x="10400" y="4400"/>
                </a:lnTo>
              </a:path>
            </a:pathLst>
          </a:custGeom>
          <a:ln w="144000">
            <a:solidFill>
              <a:srgbClr val="ff0205"/>
            </a:solidFill>
            <a:round/>
          </a:ln>
        </p:spPr>
      </p:sp>
      <p:sp>
        <p:nvSpPr>
          <p:cNvPr id="212" name=""/>
          <p:cNvSpPr/>
          <p:nvPr/>
        </p:nvSpPr>
        <p:spPr>
          <a:xfrm>
            <a:off x="3240000" y="1944000"/>
            <a:ext cx="3456000" cy="1656000"/>
          </a:xfrm>
          <a:custGeom>
            <a:avLst/>
            <a:gdLst/>
            <a:ahLst/>
            <a:rect l="0" t="0" r="r" b="b"/>
            <a:pathLst>
              <a:path fill="none" w="9600" h="4600">
                <a:moveTo>
                  <a:pt x="9600" y="0"/>
                </a:moveTo>
                <a:lnTo>
                  <a:pt x="0" y="4600"/>
                </a:lnTo>
              </a:path>
            </a:pathLst>
          </a:custGeom>
          <a:ln w="144000">
            <a:solidFill>
              <a:srgbClr val="ff0205"/>
            </a:solidFill>
            <a:round/>
          </a:ln>
        </p:spPr>
      </p:sp>
      <p:pic>
        <p:nvPicPr>
          <p:cNvPr id="213" name="" descr=""/>
          <p:cNvPicPr/>
          <p:nvPr/>
        </p:nvPicPr>
        <p:blipFill>
          <a:blip r:embed="rId1"/>
          <a:stretch/>
        </p:blipFill>
        <p:spPr>
          <a:xfrm>
            <a:off x="216000" y="216000"/>
            <a:ext cx="2400840" cy="1584000"/>
          </a:xfrm>
          <a:prstGeom prst="rect">
            <a:avLst/>
          </a:prstGeom>
          <a:ln w="0">
            <a:noFill/>
          </a:ln>
        </p:spPr>
      </p:pic>
    </p:spTree>
  </p:cSld>
  <mc:AlternateContent>
    <mc:Choice Requires="p14">
      <p:transition spd="slow" p14:dur="2000"/>
    </mc:Choice>
    <mc:Fallback>
      <p:transition spd="slow"/>
    </mc:Fallback>
  </mc:AlternateContent>
  <p:timing>
    <p:tnLst>
      <p:par>
        <p:cTn id="73" dur="indefinite" restart="never" nodeType="tmRoot">
          <p:childTnLst>
            <p:seq>
              <p:cTn id="74" dur="indefinite" nodeType="mainSeq">
                <p:childTnLst>
                  <p:par>
                    <p:cTn id="75" fill="hold">
                      <p:stCondLst>
                        <p:cond delay="indefinite"/>
                      </p:stCondLst>
                      <p:childTnLst>
                        <p:par>
                          <p:cTn id="76" fill="hold">
                            <p:stCondLst>
                              <p:cond delay="0"/>
                            </p:stCondLst>
                            <p:childTnLst>
                              <p:par>
                                <p:cTn id="77" nodeType="clickEffect" fill="hold" presetClass="entr" presetID="1">
                                  <p:stCondLst>
                                    <p:cond delay="0"/>
                                  </p:stCondLst>
                                  <p:childTnLst>
                                    <p:set>
                                      <p:cBhvr>
                                        <p:cTn id="78"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nodeType="clickEffect" fill="hold" presetClass="entr" presetID="1">
                                  <p:stCondLst>
                                    <p:cond delay="0"/>
                                  </p:stCondLst>
                                  <p:childTnLst>
                                    <p:set>
                                      <p:cBhvr>
                                        <p:cTn id="82" dur="1" fill="hold">
                                          <p:stCondLst>
                                            <p:cond delay="0"/>
                                          </p:stCondLst>
                                        </p:cTn>
                                        <p:tgtEl>
                                          <p:spTgt spid="212"/>
                                        </p:tgtEl>
                                        <p:attrNameLst>
                                          <p:attrName>style.visibility</p:attrName>
                                        </p:attrNameLst>
                                      </p:cBhvr>
                                      <p:to>
                                        <p:strVal val="visible"/>
                                      </p:to>
                                    </p:set>
                                  </p:childTnLst>
                                </p:cTn>
                              </p:par>
                              <p:par>
                                <p:cTn id="83" nodeType="withEffect" fill="hold" presetClass="entr" presetID="1">
                                  <p:stCondLst>
                                    <p:cond delay="0"/>
                                  </p:stCondLst>
                                  <p:childTnLst>
                                    <p:set>
                                      <p:cBhvr>
                                        <p:cTn id="84" dur="1" fill="hold">
                                          <p:stCondLst>
                                            <p:cond delay="0"/>
                                          </p:stCondLst>
                                        </p:cTn>
                                        <p:tgtEl>
                                          <p:spTgt spid="21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15"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pic>
        <p:nvPicPr>
          <p:cNvPr id="216" name="" descr=""/>
          <p:cNvPicPr/>
          <p:nvPr/>
        </p:nvPicPr>
        <p:blipFill>
          <a:blip r:embed="rId1"/>
          <a:stretch/>
        </p:blipFill>
        <p:spPr>
          <a:xfrm>
            <a:off x="72000" y="144000"/>
            <a:ext cx="10008000" cy="72720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18"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pic>
        <p:nvPicPr>
          <p:cNvPr id="219" name="" descr=""/>
          <p:cNvPicPr/>
          <p:nvPr/>
        </p:nvPicPr>
        <p:blipFill>
          <a:blip r:embed="rId1"/>
          <a:stretch/>
        </p:blipFill>
        <p:spPr>
          <a:xfrm>
            <a:off x="72000" y="576000"/>
            <a:ext cx="9792000" cy="64080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20" name="PlaceHolder 1"/>
          <p:cNvSpPr>
            <a:spLocks noGrp="1"/>
          </p:cNvSpPr>
          <p:nvPr>
            <p:ph type="title"/>
          </p:nvPr>
        </p:nvSpPr>
        <p:spPr>
          <a:xfrm>
            <a:off x="576000" y="417960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Il y a des remèdes</a:t>
            </a:r>
            <a:br>
              <a:rPr sz="4000"/>
            </a:br>
            <a:r>
              <a:rPr b="0" lang="fr-FR" sz="4000" spc="-1" strike="noStrike">
                <a:latin typeface="Arial"/>
              </a:rPr>
              <a:t>pour tenir l’alcool</a:t>
            </a:r>
            <a:br>
              <a:rPr sz="4000"/>
            </a:br>
            <a:br>
              <a:rPr sz="4000"/>
            </a:br>
            <a:r>
              <a:rPr b="0" lang="fr-FR" sz="4000" spc="-1" strike="noStrike">
                <a:latin typeface="Arial"/>
              </a:rPr>
              <a:t>L’alcool est un poison</a:t>
            </a:r>
            <a:br>
              <a:rPr sz="4000"/>
            </a:br>
            <a:r>
              <a:rPr b="0" lang="fr-FR" sz="4000" spc="-1" strike="noStrike">
                <a:latin typeface="Arial"/>
              </a:rPr>
              <a:t>détruit par le foie</a:t>
            </a:r>
            <a:br>
              <a:rPr sz="4000"/>
            </a:br>
            <a:r>
              <a:rPr b="0" lang="fr-FR" sz="4000" spc="-1" strike="noStrike">
                <a:latin typeface="Arial"/>
              </a:rPr>
              <a:t>il faut attendre 30 à 45 minutes</a:t>
            </a:r>
            <a:br>
              <a:rPr sz="4000"/>
            </a:br>
            <a:r>
              <a:rPr b="0" lang="fr-FR" sz="4000" spc="-1" strike="noStrike">
                <a:latin typeface="Arial"/>
              </a:rPr>
              <a:t>sans boire d’alcool</a:t>
            </a:r>
            <a:br>
              <a:rPr sz="4000"/>
            </a:br>
            <a:r>
              <a:rPr b="0" lang="fr-FR" sz="4000" spc="-1" strike="noStrike">
                <a:latin typeface="Arial"/>
              </a:rPr>
              <a:t>pour que l’alcool commence</a:t>
            </a:r>
            <a:br>
              <a:rPr sz="4000"/>
            </a:br>
            <a:r>
              <a:rPr b="0" lang="fr-FR" sz="4000" spc="-1" strike="noStrike">
                <a:latin typeface="Arial"/>
              </a:rPr>
              <a:t>à s’éliminer</a:t>
            </a:r>
            <a:br>
              <a:rPr sz="4000"/>
            </a:br>
            <a:br>
              <a:rPr sz="4000"/>
            </a:br>
            <a:endParaRPr b="0" lang="fr-FR" sz="4000" spc="-1" strike="noStrike">
              <a:latin typeface="Arial"/>
            </a:endParaRPr>
          </a:p>
        </p:txBody>
      </p:sp>
      <p:sp>
        <p:nvSpPr>
          <p:cNvPr id="221" name=""/>
          <p:cNvSpPr/>
          <p:nvPr/>
        </p:nvSpPr>
        <p:spPr>
          <a:xfrm>
            <a:off x="3096000" y="1512000"/>
            <a:ext cx="3744000" cy="1584000"/>
          </a:xfrm>
          <a:custGeom>
            <a:avLst/>
            <a:gdLst/>
            <a:ahLst/>
            <a:rect l="0" t="0" r="r" b="b"/>
            <a:pathLst>
              <a:path fill="none" w="10400" h="4400">
                <a:moveTo>
                  <a:pt x="0" y="0"/>
                </a:moveTo>
                <a:lnTo>
                  <a:pt x="10400" y="4400"/>
                </a:lnTo>
              </a:path>
            </a:pathLst>
          </a:custGeom>
          <a:ln w="144000">
            <a:solidFill>
              <a:srgbClr val="ff0205"/>
            </a:solidFill>
            <a:round/>
          </a:ln>
        </p:spPr>
      </p:sp>
      <p:sp>
        <p:nvSpPr>
          <p:cNvPr id="222" name=""/>
          <p:cNvSpPr/>
          <p:nvPr/>
        </p:nvSpPr>
        <p:spPr>
          <a:xfrm>
            <a:off x="3384000" y="1512000"/>
            <a:ext cx="3456000" cy="1656000"/>
          </a:xfrm>
          <a:custGeom>
            <a:avLst/>
            <a:gdLst/>
            <a:ahLst/>
            <a:rect l="0" t="0" r="r" b="b"/>
            <a:pathLst>
              <a:path fill="none" w="9600" h="4600">
                <a:moveTo>
                  <a:pt x="9600" y="0"/>
                </a:moveTo>
                <a:lnTo>
                  <a:pt x="0" y="4600"/>
                </a:lnTo>
              </a:path>
            </a:pathLst>
          </a:custGeom>
          <a:ln w="144000">
            <a:solidFill>
              <a:srgbClr val="ff0205"/>
            </a:solidFill>
            <a:round/>
          </a:ln>
        </p:spPr>
      </p:sp>
      <p:pic>
        <p:nvPicPr>
          <p:cNvPr id="223" name="" descr=""/>
          <p:cNvPicPr/>
          <p:nvPr/>
        </p:nvPicPr>
        <p:blipFill>
          <a:blip r:embed="rId1"/>
          <a:stretch/>
        </p:blipFill>
        <p:spPr>
          <a:xfrm>
            <a:off x="216000" y="216000"/>
            <a:ext cx="2400840" cy="1584000"/>
          </a:xfrm>
          <a:prstGeom prst="rect">
            <a:avLst/>
          </a:prstGeom>
          <a:ln w="0">
            <a:noFill/>
          </a:ln>
        </p:spPr>
      </p:pic>
    </p:spTree>
  </p:cSld>
  <mc:AlternateContent>
    <mc:Choice Requires="p14">
      <p:transition spd="slow" p14:dur="2000"/>
    </mc:Choice>
    <mc:Fallback>
      <p:transition spd="slow"/>
    </mc:Fallback>
  </mc:AlternateContent>
  <p:timing>
    <p:tnLst>
      <p:par>
        <p:cTn id="89" dur="indefinite" restart="never" nodeType="tmRoot">
          <p:childTnLst>
            <p:seq>
              <p:cTn id="90" dur="indefinite" nodeType="mainSeq">
                <p:childTnLst>
                  <p:par>
                    <p:cTn id="91" fill="hold">
                      <p:stCondLst>
                        <p:cond delay="indefinite"/>
                      </p:stCondLst>
                      <p:childTnLst>
                        <p:par>
                          <p:cTn id="92" fill="hold">
                            <p:stCondLst>
                              <p:cond delay="0"/>
                            </p:stCondLst>
                            <p:childTnLst>
                              <p:par>
                                <p:cTn id="93" nodeType="clickEffect" fill="hold" presetClass="entr" presetID="1">
                                  <p:stCondLst>
                                    <p:cond delay="0"/>
                                  </p:stCondLst>
                                  <p:childTnLst>
                                    <p:set>
                                      <p:cBhvr>
                                        <p:cTn id="94"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nodeType="clickEffect" fill="hold" presetClass="entr" presetID="1">
                                  <p:stCondLst>
                                    <p:cond delay="0"/>
                                  </p:stCondLst>
                                  <p:childTnLst>
                                    <p:set>
                                      <p:cBhvr>
                                        <p:cTn id="98" dur="1" fill="hold">
                                          <p:stCondLst>
                                            <p:cond delay="0"/>
                                          </p:stCondLst>
                                        </p:cTn>
                                        <p:tgtEl>
                                          <p:spTgt spid="222"/>
                                        </p:tgtEl>
                                        <p:attrNameLst>
                                          <p:attrName>style.visibility</p:attrName>
                                        </p:attrNameLst>
                                      </p:cBhvr>
                                      <p:to>
                                        <p:strVal val="visible"/>
                                      </p:to>
                                    </p:set>
                                  </p:childTnLst>
                                </p:cTn>
                              </p:par>
                              <p:par>
                                <p:cTn id="99" nodeType="withEffect" fill="hold" presetClass="entr" presetID="1">
                                  <p:stCondLst>
                                    <p:cond delay="0"/>
                                  </p:stCondLst>
                                  <p:childTnLst>
                                    <p:set>
                                      <p:cBhvr>
                                        <p:cTn id="100" dur="1" fill="hold">
                                          <p:stCondLst>
                                            <p:cond delay="0"/>
                                          </p:stCondLst>
                                        </p:cTn>
                                        <p:tgtEl>
                                          <p:spTgt spid="2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nodeType="clickEffect" fill="hold" presetClass="entr" presetID="1">
                                  <p:stCondLst>
                                    <p:cond delay="0"/>
                                  </p:stCondLst>
                                  <p:childTnLst>
                                    <p:set>
                                      <p:cBhvr>
                                        <p:cTn id="104" dur="1" fill="hold">
                                          <p:stCondLst>
                                            <p:cond delay="0"/>
                                          </p:stCondLst>
                                        </p:cTn>
                                        <p:tgtEl>
                                          <p:spTgt spid="22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25"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pic>
        <p:nvPicPr>
          <p:cNvPr id="226" name="" descr=""/>
          <p:cNvPicPr/>
          <p:nvPr/>
        </p:nvPicPr>
        <p:blipFill>
          <a:blip r:embed="rId1"/>
          <a:stretch/>
        </p:blipFill>
        <p:spPr>
          <a:xfrm>
            <a:off x="72000" y="72000"/>
            <a:ext cx="10008000" cy="73440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648000" y="2282040"/>
            <a:ext cx="8568000" cy="354996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Tenir l’alcool n’est pas une question de virilité</a:t>
            </a:r>
            <a:br>
              <a:rPr sz="5670"/>
            </a:br>
            <a:r>
              <a:rPr b="0" lang="fr-FR" sz="5670" spc="-1" strike="noStrike">
                <a:solidFill>
                  <a:srgbClr val="ffffcc"/>
                </a:solidFill>
                <a:latin typeface="Tahoma"/>
              </a:rPr>
              <a:t>c’est plutôt une question de masse corporelle</a:t>
            </a:r>
            <a:endParaRPr b="0" lang="fr-FR" sz="5670" spc="-1" strike="noStrike">
              <a:solidFill>
                <a:srgbClr val="ffffcc"/>
              </a:solidFill>
              <a:latin typeface="Tahoma"/>
            </a:endParaRPr>
          </a:p>
        </p:txBody>
      </p:sp>
      <p:pic>
        <p:nvPicPr>
          <p:cNvPr id="228" name="" descr=""/>
          <p:cNvPicPr/>
          <p:nvPr/>
        </p:nvPicPr>
        <p:blipFill>
          <a:blip r:embed="rId1"/>
          <a:stretch/>
        </p:blipFill>
        <p:spPr>
          <a:xfrm>
            <a:off x="144000" y="72000"/>
            <a:ext cx="2619000" cy="1728000"/>
          </a:xfrm>
          <a:prstGeom prst="rect">
            <a:avLst/>
          </a:prstGeom>
          <a:ln w="0">
            <a:noFill/>
          </a:ln>
        </p:spPr>
      </p:pic>
      <p:pic>
        <p:nvPicPr>
          <p:cNvPr id="229" name="" descr=""/>
          <p:cNvPicPr/>
          <p:nvPr/>
        </p:nvPicPr>
        <p:blipFill>
          <a:blip r:embed="rId2"/>
          <a:stretch/>
        </p:blipFill>
        <p:spPr>
          <a:xfrm>
            <a:off x="5616000" y="-1800"/>
            <a:ext cx="3619080" cy="2283840"/>
          </a:xfrm>
          <a:prstGeom prst="rect">
            <a:avLst/>
          </a:prstGeom>
          <a:ln w="0">
            <a:noFill/>
          </a:ln>
        </p:spPr>
      </p:pic>
    </p:spTree>
  </p:cSld>
  <mc:AlternateContent>
    <mc:Choice Requires="p14">
      <p:transition spd="slow" p14:dur="2000"/>
    </mc:Choice>
    <mc:Fallback>
      <p:transition spd="slow"/>
    </mc:Fallback>
  </mc:AlternateContent>
  <p:timing>
    <p:tnLst>
      <p:par>
        <p:cTn id="105" dur="indefinite" restart="never" nodeType="tmRoot">
          <p:childTnLst>
            <p:seq>
              <p:cTn id="106" dur="indefinite" nodeType="mainSeq">
                <p:childTnLst>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title"/>
          </p:nvPr>
        </p:nvSpPr>
        <p:spPr>
          <a:xfrm>
            <a:off x="648000" y="252000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La désinformation </a:t>
            </a:r>
            <a:br>
              <a:rPr sz="5670"/>
            </a:br>
            <a:r>
              <a:rPr b="0" lang="fr-FR" sz="5670" spc="-1" strike="noStrike">
                <a:solidFill>
                  <a:srgbClr val="ffffcc"/>
                </a:solidFill>
                <a:latin typeface="Tahoma"/>
              </a:rPr>
              <a:t>des  alcooliers</a:t>
            </a:r>
            <a:endParaRPr b="0" lang="fr-FR" sz="5670" spc="-1" strike="noStrike">
              <a:solidFill>
                <a:srgbClr val="ffffcc"/>
              </a:solidFill>
              <a:latin typeface="Tahoma"/>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1" name="" descr=""/>
          <p:cNvPicPr/>
          <p:nvPr/>
        </p:nvPicPr>
        <p:blipFill>
          <a:blip r:embed="rId1"/>
          <a:stretch/>
        </p:blipFill>
        <p:spPr>
          <a:xfrm>
            <a:off x="2160000" y="216000"/>
            <a:ext cx="5616000" cy="7293600"/>
          </a:xfrm>
          <a:prstGeom prst="rect">
            <a:avLst/>
          </a:prstGeom>
          <a:ln w="0">
            <a:noFill/>
          </a:ln>
        </p:spPr>
      </p:pic>
      <p:sp>
        <p:nvSpPr>
          <p:cNvPr id="232"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33" name=""/>
          <p:cNvSpPr/>
          <p:nvPr/>
        </p:nvSpPr>
        <p:spPr>
          <a:xfrm>
            <a:off x="1728000" y="432000"/>
            <a:ext cx="6984000" cy="6624000"/>
          </a:xfrm>
          <a:custGeom>
            <a:avLst/>
            <a:gdLst/>
            <a:ahLst/>
            <a:rect l="0" t="0" r="r" b="b"/>
            <a:pathLst>
              <a:path fill="none" w="19400" h="18400">
                <a:moveTo>
                  <a:pt x="0" y="0"/>
                </a:moveTo>
                <a:lnTo>
                  <a:pt x="19400" y="18400"/>
                </a:lnTo>
              </a:path>
            </a:pathLst>
          </a:custGeom>
          <a:ln w="180000">
            <a:solidFill>
              <a:srgbClr val="ff0205"/>
            </a:solidFill>
            <a:round/>
          </a:ln>
        </p:spPr>
      </p:sp>
      <p:sp>
        <p:nvSpPr>
          <p:cNvPr id="234" name=""/>
          <p:cNvSpPr/>
          <p:nvPr/>
        </p:nvSpPr>
        <p:spPr>
          <a:xfrm>
            <a:off x="1728000" y="432000"/>
            <a:ext cx="6552000" cy="6624000"/>
          </a:xfrm>
          <a:custGeom>
            <a:avLst/>
            <a:gdLst/>
            <a:ahLst/>
            <a:rect l="0" t="0" r="r" b="b"/>
            <a:pathLst>
              <a:path fill="none" w="18200" h="18400">
                <a:moveTo>
                  <a:pt x="18200" y="0"/>
                </a:moveTo>
                <a:lnTo>
                  <a:pt x="0" y="18400"/>
                </a:lnTo>
              </a:path>
            </a:pathLst>
          </a:custGeom>
          <a:ln w="180000">
            <a:solidFill>
              <a:srgbClr val="ff0205"/>
            </a:solidFill>
            <a:round/>
          </a:ln>
        </p:spPr>
      </p:sp>
      <p:pic>
        <p:nvPicPr>
          <p:cNvPr id="235" name="" descr=""/>
          <p:cNvPicPr/>
          <p:nvPr/>
        </p:nvPicPr>
        <p:blipFill>
          <a:blip r:embed="rId2"/>
          <a:stretch/>
        </p:blipFill>
        <p:spPr>
          <a:xfrm>
            <a:off x="0" y="206280"/>
            <a:ext cx="2088000" cy="1377720"/>
          </a:xfrm>
          <a:prstGeom prst="rect">
            <a:avLst/>
          </a:prstGeom>
          <a:ln w="0">
            <a:noFill/>
          </a:ln>
        </p:spPr>
      </p:pic>
    </p:spTree>
  </p:cSld>
  <mc:AlternateContent>
    <mc:Choice Requires="p14">
      <p:transition spd="slow" p14:dur="2000"/>
    </mc:Choice>
    <mc:Fallback>
      <p:transition spd="slow"/>
    </mc:Fallback>
  </mc:AlternateContent>
  <p:timing>
    <p:tnLst>
      <p:par>
        <p:cTn id="111" dur="indefinite" restart="never" nodeType="tmRoot">
          <p:childTnLst>
            <p:seq>
              <p:cTn id="112" dur="indefinite" nodeType="mainSeq">
                <p:childTnLst>
                  <p:par>
                    <p:cTn id="113" fill="hold">
                      <p:stCondLst>
                        <p:cond delay="indefinite"/>
                      </p:stCondLst>
                      <p:childTnLst>
                        <p:par>
                          <p:cTn id="114" fill="hold">
                            <p:stCondLst>
                              <p:cond delay="0"/>
                            </p:stCondLst>
                            <p:childTnLst>
                              <p:par>
                                <p:cTn id="115" nodeType="clickEffect" fill="hold" presetClass="entr" presetID="1">
                                  <p:stCondLst>
                                    <p:cond delay="0"/>
                                  </p:stCondLst>
                                  <p:childTnLst>
                                    <p:set>
                                      <p:cBhvr>
                                        <p:cTn id="116" dur="1" fill="hold">
                                          <p:stCondLst>
                                            <p:cond delay="0"/>
                                          </p:stCondLst>
                                        </p:cTn>
                                        <p:tgtEl>
                                          <p:spTgt spid="233"/>
                                        </p:tgtEl>
                                        <p:attrNameLst>
                                          <p:attrName>style.visibility</p:attrName>
                                        </p:attrNameLst>
                                      </p:cBhvr>
                                      <p:to>
                                        <p:strVal val="visible"/>
                                      </p:to>
                                    </p:set>
                                  </p:childTnLst>
                                </p:cTn>
                              </p:par>
                              <p:par>
                                <p:cTn id="117" nodeType="withEffect" fill="hold" presetClass="entr" presetID="1">
                                  <p:stCondLst>
                                    <p:cond delay="0"/>
                                  </p:stCondLst>
                                  <p:childTnLst>
                                    <p:set>
                                      <p:cBhvr>
                                        <p:cTn id="1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184" name="PlaceHolder 1"/>
          <p:cNvSpPr>
            <a:spLocks noGrp="1"/>
          </p:cNvSpPr>
          <p:nvPr>
            <p:ph type="title"/>
          </p:nvPr>
        </p:nvSpPr>
        <p:spPr>
          <a:xfrm>
            <a:off x="0" y="1870920"/>
            <a:ext cx="10080000" cy="3745080"/>
          </a:xfrm>
          <a:prstGeom prst="rect">
            <a:avLst/>
          </a:prstGeom>
          <a:noFill/>
          <a:ln w="0">
            <a:noFill/>
          </a:ln>
        </p:spPr>
        <p:txBody>
          <a:bodyPr lIns="90000" rIns="90000" tIns="46800" bIns="46800" anchor="b" anchorCtr="1">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7200" spc="-1" strike="noStrike">
                <a:solidFill>
                  <a:srgbClr val="ffffcc"/>
                </a:solidFill>
                <a:latin typeface="Tahoma"/>
              </a:rPr>
              <a:t>Pourquoi les jeunes sont-ils particulièrement concernés ?</a:t>
            </a:r>
            <a:endParaRPr b="0" lang="fr-FR" sz="7200" spc="-1" strike="noStrike">
              <a:solidFill>
                <a:srgbClr val="ffffcc"/>
              </a:solidFill>
              <a:latin typeface="Tahoma"/>
            </a:endParaRPr>
          </a:p>
        </p:txBody>
      </p:sp>
      <p:sp>
        <p:nvSpPr>
          <p:cNvPr id="185" name=""/>
          <p:cNvSpPr/>
          <p:nvPr/>
        </p:nvSpPr>
        <p:spPr>
          <a:xfrm>
            <a:off x="2817360" y="2112120"/>
            <a:ext cx="4366080" cy="403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237" name="" descr=""/>
          <p:cNvPicPr/>
          <p:nvPr/>
        </p:nvPicPr>
        <p:blipFill>
          <a:blip r:embed="rId1"/>
          <a:stretch/>
        </p:blipFill>
        <p:spPr>
          <a:xfrm>
            <a:off x="2208240" y="270360"/>
            <a:ext cx="5525640" cy="6984000"/>
          </a:xfrm>
          <a:prstGeom prst="rect">
            <a:avLst/>
          </a:prstGeom>
          <a:ln w="0">
            <a:noFill/>
          </a:ln>
        </p:spPr>
      </p:pic>
      <p:sp>
        <p:nvSpPr>
          <p:cNvPr id="238" name=""/>
          <p:cNvSpPr/>
          <p:nvPr/>
        </p:nvSpPr>
        <p:spPr>
          <a:xfrm>
            <a:off x="1728000" y="432000"/>
            <a:ext cx="6984000" cy="6624000"/>
          </a:xfrm>
          <a:custGeom>
            <a:avLst/>
            <a:gdLst/>
            <a:ahLst/>
            <a:rect l="0" t="0" r="r" b="b"/>
            <a:pathLst>
              <a:path fill="none" w="19400" h="18400">
                <a:moveTo>
                  <a:pt x="0" y="0"/>
                </a:moveTo>
                <a:lnTo>
                  <a:pt x="19400" y="18400"/>
                </a:lnTo>
              </a:path>
            </a:pathLst>
          </a:custGeom>
          <a:ln w="180000">
            <a:solidFill>
              <a:srgbClr val="ff0205"/>
            </a:solidFill>
            <a:round/>
          </a:ln>
        </p:spPr>
      </p:sp>
      <p:sp>
        <p:nvSpPr>
          <p:cNvPr id="239" name=""/>
          <p:cNvSpPr/>
          <p:nvPr/>
        </p:nvSpPr>
        <p:spPr>
          <a:xfrm>
            <a:off x="1728000" y="432000"/>
            <a:ext cx="6552000" cy="6624000"/>
          </a:xfrm>
          <a:custGeom>
            <a:avLst/>
            <a:gdLst/>
            <a:ahLst/>
            <a:rect l="0" t="0" r="r" b="b"/>
            <a:pathLst>
              <a:path fill="none" w="18200" h="18400">
                <a:moveTo>
                  <a:pt x="18200" y="0"/>
                </a:moveTo>
                <a:lnTo>
                  <a:pt x="0" y="18400"/>
                </a:lnTo>
              </a:path>
            </a:pathLst>
          </a:custGeom>
          <a:ln w="180000">
            <a:solidFill>
              <a:srgbClr val="ff0205"/>
            </a:solidFill>
            <a:round/>
          </a:ln>
        </p:spPr>
      </p:sp>
      <p:pic>
        <p:nvPicPr>
          <p:cNvPr id="240" name="" descr=""/>
          <p:cNvPicPr/>
          <p:nvPr/>
        </p:nvPicPr>
        <p:blipFill>
          <a:blip r:embed="rId2"/>
          <a:stretch/>
        </p:blipFill>
        <p:spPr>
          <a:xfrm>
            <a:off x="0" y="206280"/>
            <a:ext cx="2088000" cy="1377720"/>
          </a:xfrm>
          <a:prstGeom prst="rect">
            <a:avLst/>
          </a:prstGeom>
          <a:ln w="0">
            <a:noFill/>
          </a:ln>
        </p:spPr>
      </p:pic>
    </p:spTree>
  </p:cSld>
  <mc:AlternateContent>
    <mc:Choice Requires="p14">
      <p:transition spd="slow" p14:dur="2000"/>
    </mc:Choice>
    <mc:Fallback>
      <p:transition spd="slow"/>
    </mc:Fallback>
  </mc:AlternateContent>
  <p:timing>
    <p:tnLst>
      <p:par>
        <p:cTn id="119" dur="indefinite" restart="never" nodeType="tmRoot">
          <p:childTnLst>
            <p:seq>
              <p:cTn id="120" dur="indefinite" nodeType="mainSeq">
                <p:childTnLst>
                  <p:par>
                    <p:cTn id="121" fill="hold">
                      <p:stCondLst>
                        <p:cond delay="indefinite"/>
                      </p:stCondLst>
                      <p:childTnLst>
                        <p:par>
                          <p:cTn id="122" fill="hold">
                            <p:stCondLst>
                              <p:cond delay="0"/>
                            </p:stCondLst>
                            <p:childTnLst>
                              <p:par>
                                <p:cTn id="123" nodeType="clickEffect" fill="hold" presetClass="entr" presetID="1">
                                  <p:stCondLst>
                                    <p:cond delay="0"/>
                                  </p:stCondLst>
                                  <p:childTnLst>
                                    <p:set>
                                      <p:cBhvr>
                                        <p:cTn id="124" dur="1" fill="hold">
                                          <p:stCondLst>
                                            <p:cond delay="0"/>
                                          </p:stCondLst>
                                        </p:cTn>
                                        <p:tgtEl>
                                          <p:spTgt spid="23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238"/>
                                        </p:tgtEl>
                                        <p:attrNameLst>
                                          <p:attrName>style.visibility</p:attrName>
                                        </p:attrNameLst>
                                      </p:cBhvr>
                                      <p:to>
                                        <p:strVal val="visible"/>
                                      </p:to>
                                    </p:set>
                                  </p:childTnLst>
                                </p:cTn>
                              </p:par>
                              <p:par>
                                <p:cTn id="129" nodeType="withEffect" fill="hold" presetClass="entr" presetID="1">
                                  <p:stCondLst>
                                    <p:cond delay="0"/>
                                  </p:stCondLst>
                                  <p:childTnLst>
                                    <p:set>
                                      <p:cBhvr>
                                        <p:cTn id="130"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242" name="" descr=""/>
          <p:cNvPicPr/>
          <p:nvPr/>
        </p:nvPicPr>
        <p:blipFill>
          <a:blip r:embed="rId1"/>
          <a:stretch/>
        </p:blipFill>
        <p:spPr>
          <a:xfrm>
            <a:off x="2941200" y="216000"/>
            <a:ext cx="4186800" cy="7415640"/>
          </a:xfrm>
          <a:prstGeom prst="rect">
            <a:avLst/>
          </a:prstGeom>
          <a:ln w="0">
            <a:noFill/>
          </a:ln>
        </p:spPr>
      </p:pic>
      <p:sp>
        <p:nvSpPr>
          <p:cNvPr id="243" name=""/>
          <p:cNvSpPr/>
          <p:nvPr/>
        </p:nvSpPr>
        <p:spPr>
          <a:xfrm>
            <a:off x="1728000" y="432000"/>
            <a:ext cx="6984000" cy="6624000"/>
          </a:xfrm>
          <a:custGeom>
            <a:avLst/>
            <a:gdLst/>
            <a:ahLst/>
            <a:rect l="0" t="0" r="r" b="b"/>
            <a:pathLst>
              <a:path fill="none" w="19400" h="18400">
                <a:moveTo>
                  <a:pt x="0" y="0"/>
                </a:moveTo>
                <a:lnTo>
                  <a:pt x="19400" y="18400"/>
                </a:lnTo>
              </a:path>
            </a:pathLst>
          </a:custGeom>
          <a:ln w="180000">
            <a:solidFill>
              <a:srgbClr val="ff0205"/>
            </a:solidFill>
            <a:round/>
          </a:ln>
        </p:spPr>
      </p:sp>
      <p:sp>
        <p:nvSpPr>
          <p:cNvPr id="244" name=""/>
          <p:cNvSpPr/>
          <p:nvPr/>
        </p:nvSpPr>
        <p:spPr>
          <a:xfrm>
            <a:off x="1728000" y="432000"/>
            <a:ext cx="6552000" cy="6624000"/>
          </a:xfrm>
          <a:custGeom>
            <a:avLst/>
            <a:gdLst/>
            <a:ahLst/>
            <a:rect l="0" t="0" r="r" b="b"/>
            <a:pathLst>
              <a:path fill="none" w="18200" h="18400">
                <a:moveTo>
                  <a:pt x="18200" y="0"/>
                </a:moveTo>
                <a:lnTo>
                  <a:pt x="0" y="18400"/>
                </a:lnTo>
              </a:path>
            </a:pathLst>
          </a:custGeom>
          <a:ln w="180000">
            <a:solidFill>
              <a:srgbClr val="ff0205"/>
            </a:solidFill>
            <a:round/>
          </a:ln>
        </p:spPr>
      </p:sp>
      <p:pic>
        <p:nvPicPr>
          <p:cNvPr id="245" name="" descr=""/>
          <p:cNvPicPr/>
          <p:nvPr/>
        </p:nvPicPr>
        <p:blipFill>
          <a:blip r:embed="rId2"/>
          <a:stretch/>
        </p:blipFill>
        <p:spPr>
          <a:xfrm>
            <a:off x="0" y="206280"/>
            <a:ext cx="2088000" cy="1377720"/>
          </a:xfrm>
          <a:prstGeom prst="rect">
            <a:avLst/>
          </a:prstGeom>
          <a:ln w="0">
            <a:noFill/>
          </a:ln>
        </p:spPr>
      </p:pic>
    </p:spTree>
  </p:cSld>
  <mc:AlternateContent>
    <mc:Choice Requires="p14">
      <p:transition spd="slow" p14:dur="2000"/>
    </mc:Choice>
    <mc:Fallback>
      <p:transition spd="slow"/>
    </mc:Fallback>
  </mc:AlternateContent>
  <p:timing>
    <p:tnLst>
      <p:par>
        <p:cTn id="131" dur="indefinite" restart="never" nodeType="tmRoot">
          <p:childTnLst>
            <p:seq>
              <p:cTn id="132" dur="indefinite" nodeType="mainSeq">
                <p:childTnLst>
                  <p:par>
                    <p:cTn id="133" fill="hold">
                      <p:stCondLst>
                        <p:cond delay="indefinite"/>
                      </p:stCondLst>
                      <p:childTnLst>
                        <p:par>
                          <p:cTn id="134" fill="hold">
                            <p:stCondLst>
                              <p:cond delay="0"/>
                            </p:stCondLst>
                            <p:childTnLst>
                              <p:par>
                                <p:cTn id="135" nodeType="clickEffect" fill="hold" presetClass="entr" presetID="1">
                                  <p:stCondLst>
                                    <p:cond delay="0"/>
                                  </p:stCondLst>
                                  <p:childTnLst>
                                    <p:set>
                                      <p:cBhvr>
                                        <p:cTn id="136" dur="1" fill="hold">
                                          <p:stCondLst>
                                            <p:cond delay="0"/>
                                          </p:stCondLst>
                                        </p:cTn>
                                        <p:tgtEl>
                                          <p:spTgt spid="243"/>
                                        </p:tgtEl>
                                        <p:attrNameLst>
                                          <p:attrName>style.visibility</p:attrName>
                                        </p:attrNameLst>
                                      </p:cBhvr>
                                      <p:to>
                                        <p:strVal val="visible"/>
                                      </p:to>
                                    </p:set>
                                  </p:childTnLst>
                                </p:cTn>
                              </p:par>
                              <p:par>
                                <p:cTn id="137" nodeType="withEffect" fill="hold" presetClass="entr" presetID="1">
                                  <p:stCondLst>
                                    <p:cond delay="0"/>
                                  </p:stCondLst>
                                  <p:childTnLst>
                                    <p:set>
                                      <p:cBhvr>
                                        <p:cTn id="138"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 descr=""/>
          <p:cNvPicPr/>
          <p:nvPr/>
        </p:nvPicPr>
        <p:blipFill>
          <a:blip r:embed="rId1"/>
          <a:stretch/>
        </p:blipFill>
        <p:spPr>
          <a:xfrm>
            <a:off x="2664000" y="800640"/>
            <a:ext cx="4752000" cy="6543720"/>
          </a:xfrm>
          <a:prstGeom prst="rect">
            <a:avLst/>
          </a:prstGeom>
          <a:ln w="0">
            <a:noFill/>
          </a:ln>
        </p:spPr>
      </p:pic>
      <p:sp>
        <p:nvSpPr>
          <p:cNvPr id="247"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48" name=""/>
          <p:cNvSpPr/>
          <p:nvPr/>
        </p:nvSpPr>
        <p:spPr>
          <a:xfrm>
            <a:off x="1728000" y="432000"/>
            <a:ext cx="6984000" cy="6624000"/>
          </a:xfrm>
          <a:custGeom>
            <a:avLst/>
            <a:gdLst/>
            <a:ahLst/>
            <a:rect l="0" t="0" r="r" b="b"/>
            <a:pathLst>
              <a:path fill="none" w="19400" h="18400">
                <a:moveTo>
                  <a:pt x="0" y="0"/>
                </a:moveTo>
                <a:lnTo>
                  <a:pt x="19400" y="18400"/>
                </a:lnTo>
              </a:path>
            </a:pathLst>
          </a:custGeom>
          <a:ln w="180000">
            <a:solidFill>
              <a:srgbClr val="ff0205"/>
            </a:solidFill>
            <a:round/>
          </a:ln>
        </p:spPr>
      </p:sp>
      <p:sp>
        <p:nvSpPr>
          <p:cNvPr id="249" name=""/>
          <p:cNvSpPr/>
          <p:nvPr/>
        </p:nvSpPr>
        <p:spPr>
          <a:xfrm>
            <a:off x="1728000" y="432000"/>
            <a:ext cx="6552000" cy="6624000"/>
          </a:xfrm>
          <a:custGeom>
            <a:avLst/>
            <a:gdLst/>
            <a:ahLst/>
            <a:rect l="0" t="0" r="r" b="b"/>
            <a:pathLst>
              <a:path fill="none" w="18200" h="18400">
                <a:moveTo>
                  <a:pt x="18200" y="0"/>
                </a:moveTo>
                <a:lnTo>
                  <a:pt x="0" y="18400"/>
                </a:lnTo>
              </a:path>
            </a:pathLst>
          </a:custGeom>
          <a:ln w="180000">
            <a:solidFill>
              <a:srgbClr val="ff0205"/>
            </a:solidFill>
            <a:round/>
          </a:ln>
        </p:spPr>
      </p:sp>
      <p:pic>
        <p:nvPicPr>
          <p:cNvPr id="250" name="" descr=""/>
          <p:cNvPicPr/>
          <p:nvPr/>
        </p:nvPicPr>
        <p:blipFill>
          <a:blip r:embed="rId2"/>
          <a:stretch/>
        </p:blipFill>
        <p:spPr>
          <a:xfrm>
            <a:off x="0" y="206280"/>
            <a:ext cx="2088000" cy="1377720"/>
          </a:xfrm>
          <a:prstGeom prst="rect">
            <a:avLst/>
          </a:prstGeom>
          <a:ln w="0">
            <a:noFill/>
          </a:ln>
        </p:spPr>
      </p:pic>
    </p:spTree>
  </p:cSld>
  <mc:AlternateContent>
    <mc:Choice Requires="p14">
      <p:transition spd="slow" p14:dur="2000"/>
    </mc:Choice>
    <mc:Fallback>
      <p:transition spd="slow"/>
    </mc:Fallback>
  </mc:AlternateContent>
  <p:timing>
    <p:tnLst>
      <p:par>
        <p:cTn id="139" dur="indefinite" restart="never" nodeType="tmRoot">
          <p:childTnLst>
            <p:seq>
              <p:cTn id="140" dur="indefinite" nodeType="mainSeq">
                <p:childTnLst>
                  <p:par>
                    <p:cTn id="141" fill="hold">
                      <p:stCondLst>
                        <p:cond delay="indefinite"/>
                      </p:stCondLst>
                      <p:childTnLst>
                        <p:par>
                          <p:cTn id="142" fill="hold">
                            <p:stCondLst>
                              <p:cond delay="0"/>
                            </p:stCondLst>
                            <p:childTnLst>
                              <p:par>
                                <p:cTn id="143" nodeType="clickEffect" fill="hold" presetClass="entr" presetID="1">
                                  <p:stCondLst>
                                    <p:cond delay="0"/>
                                  </p:stCondLst>
                                  <p:childTnLst>
                                    <p:set>
                                      <p:cBhvr>
                                        <p:cTn id="144" dur="1" fill="hold">
                                          <p:stCondLst>
                                            <p:cond delay="0"/>
                                          </p:stCondLst>
                                        </p:cTn>
                                        <p:tgtEl>
                                          <p:spTgt spid="248"/>
                                        </p:tgtEl>
                                        <p:attrNameLst>
                                          <p:attrName>style.visibility</p:attrName>
                                        </p:attrNameLst>
                                      </p:cBhvr>
                                      <p:to>
                                        <p:strVal val="visible"/>
                                      </p:to>
                                    </p:set>
                                  </p:childTnLst>
                                </p:cTn>
                              </p:par>
                              <p:par>
                                <p:cTn id="145" nodeType="withEffect" fill="hold" presetClass="entr" presetID="1">
                                  <p:stCondLst>
                                    <p:cond delay="0"/>
                                  </p:stCondLst>
                                  <p:childTnLst>
                                    <p:set>
                                      <p:cBhvr>
                                        <p:cTn id="146"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p:nvPr>
        </p:nvSpPr>
        <p:spPr>
          <a:xfrm>
            <a:off x="417960" y="936000"/>
            <a:ext cx="8870040" cy="5976000"/>
          </a:xfrm>
          <a:prstGeom prst="rect">
            <a:avLst/>
          </a:prstGeom>
          <a:noFill/>
          <a:ln w="0">
            <a:noFill/>
          </a:ln>
        </p:spPr>
        <p:txBody>
          <a:bodyPr lIns="0" rIns="0" tIns="0" bIns="0" anchor="t">
            <a:normAutofit fontScale="94000"/>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Les fruits surmûris contiennent des molécules d'éthanol car ils ont déjà démarré une fermentation. Ces fruits sont plus caloriques que les autres, donc cela constituait une meilleure ration.</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L’alcool est un poison donc ces fruits surmûris sont délaissés par la majorité des animaux</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Les animaux qui se sont adaptés pour résister à l’alcool ont plus de chances de se nourrir.</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A faible dose la résistance à l’alcool était un avantage évoluti</a:t>
            </a:r>
            <a:endParaRPr b="0" lang="fr-FR" sz="3530" spc="-1" strike="noStrike">
              <a:solidFill>
                <a:srgbClr val="ffffff"/>
              </a:solidFill>
              <a:latin typeface="Tahoma"/>
            </a:endParaRPr>
          </a:p>
        </p:txBody>
      </p:sp>
      <p:sp>
        <p:nvSpPr>
          <p:cNvPr id="252" name=""/>
          <p:cNvSpPr txBox="1"/>
          <p:nvPr/>
        </p:nvSpPr>
        <p:spPr>
          <a:xfrm>
            <a:off x="2232000" y="72000"/>
            <a:ext cx="6480000" cy="1368000"/>
          </a:xfrm>
          <a:prstGeom prst="rect">
            <a:avLst/>
          </a:prstGeom>
          <a:noFill/>
          <a:ln w="0">
            <a:noFill/>
          </a:ln>
        </p:spPr>
        <p:txBody>
          <a:bodyPr lIns="90000" rIns="90000" tIns="45000" bIns="45000" anchor="t">
            <a:noAutofit/>
          </a:bodyPr>
          <a:p>
            <a:r>
              <a:rPr b="0" lang="fr-FR" sz="4000" spc="-1" strike="noStrike">
                <a:latin typeface="Arial"/>
              </a:rPr>
              <a:t>L’alcool et la génétique</a:t>
            </a:r>
            <a:endParaRPr b="0" lang="fr-FR" sz="4000" spc="-1" strike="noStrike">
              <a:latin typeface="Arial"/>
            </a:endParaRPr>
          </a:p>
        </p:txBody>
      </p:sp>
    </p:spTree>
  </p:cSld>
  <mc:AlternateContent>
    <mc:Choice Requires="p14">
      <p:transition spd="slow" p14:dur="2000">
        <p:wipe dir="u"/>
      </p:transition>
    </mc:Choice>
    <mc:Fallback>
      <p:transition spd="slow">
        <p:wipe dir="u"/>
      </p:transition>
    </mc:Fallback>
  </mc:AlternateContent>
  <p:timing>
    <p:tnLst>
      <p:par>
        <p:cTn id="147" dur="indefinite" restart="never" nodeType="tmRoot">
          <p:childTnLst>
            <p:seq>
              <p:cTn id="148" dur="indefinite" nodeType="mainSeq">
                <p:childTnLst>
                  <p:par>
                    <p:cTn id="149" fill="hold">
                      <p:stCondLst>
                        <p:cond delay="indefinite"/>
                      </p:stCondLst>
                      <p:childTnLst>
                        <p:par>
                          <p:cTn id="150" fill="hold">
                            <p:stCondLst>
                              <p:cond delay="0"/>
                            </p:stCondLst>
                            <p:childTnLst>
                              <p:par>
                                <p:cTn id="151" nodeType="clickEffect" fill="hold" presetClass="entr" presetID="1">
                                  <p:stCondLst>
                                    <p:cond delay="0"/>
                                  </p:stCondLst>
                                  <p:childTnLst>
                                    <p:set>
                                      <p:cBhvr>
                                        <p:cTn id="152"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nodeType="clickEffect" fill="hold" presetClass="entr" presetID="1">
                                  <p:stCondLst>
                                    <p:cond delay="0"/>
                                  </p:stCondLst>
                                  <p:childTnLst>
                                    <p:set>
                                      <p:cBhvr>
                                        <p:cTn id="156" dur="1" fill="hold">
                                          <p:stCondLst>
                                            <p:cond delay="0"/>
                                          </p:stCondLst>
                                        </p:cTn>
                                        <p:tgtEl>
                                          <p:spTgt spid="251">
                                            <p:txEl>
                                              <p:pRg st="1" end="1"/>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nodeType="clickEffect" fill="hold" presetClass="entr" presetID="1">
                                  <p:stCondLst>
                                    <p:cond delay="0"/>
                                  </p:stCondLst>
                                  <p:childTnLst>
                                    <p:set>
                                      <p:cBhvr>
                                        <p:cTn id="16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nodeType="clickEffect" fill="hold" presetClass="entr" presetID="1">
                                  <p:stCondLst>
                                    <p:cond delay="0"/>
                                  </p:stCondLst>
                                  <p:childTnLst>
                                    <p:set>
                                      <p:cBhvr>
                                        <p:cTn id="164"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title"/>
          </p:nvPr>
        </p:nvSpPr>
        <p:spPr>
          <a:xfrm>
            <a:off x="792000" y="2109240"/>
            <a:ext cx="8568000" cy="268596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fr-FR" sz="5670" spc="-1" strike="noStrike">
                <a:solidFill>
                  <a:srgbClr val="ffffcc"/>
                </a:solidFill>
                <a:latin typeface="Tahoma"/>
              </a:rPr>
              <a:t>En général, les asiatiques tiennent moins bien l’alcool</a:t>
            </a:r>
            <a:endParaRPr b="0" lang="fr-FR" sz="5670" spc="-1" strike="noStrike">
              <a:solidFill>
                <a:srgbClr val="ffffcc"/>
              </a:solidFill>
              <a:latin typeface="Tahoma"/>
            </a:endParaRPr>
          </a:p>
        </p:txBody>
      </p:sp>
      <p:pic>
        <p:nvPicPr>
          <p:cNvPr id="254" name="" descr=""/>
          <p:cNvPicPr/>
          <p:nvPr/>
        </p:nvPicPr>
        <p:blipFill>
          <a:blip r:embed="rId1"/>
          <a:stretch/>
        </p:blipFill>
        <p:spPr>
          <a:xfrm>
            <a:off x="144000" y="72000"/>
            <a:ext cx="2619000" cy="1728000"/>
          </a:xfrm>
          <a:prstGeom prst="rect">
            <a:avLst/>
          </a:prstGeom>
          <a:ln w="0">
            <a:noFill/>
          </a:ln>
        </p:spPr>
      </p:pic>
      <p:pic>
        <p:nvPicPr>
          <p:cNvPr id="255" name="" descr=""/>
          <p:cNvPicPr/>
          <p:nvPr/>
        </p:nvPicPr>
        <p:blipFill>
          <a:blip r:embed="rId2"/>
          <a:stretch/>
        </p:blipFill>
        <p:spPr>
          <a:xfrm>
            <a:off x="3312000" y="4844160"/>
            <a:ext cx="3619080" cy="2283840"/>
          </a:xfrm>
          <a:prstGeom prst="rect">
            <a:avLst/>
          </a:prstGeom>
          <a:ln w="0">
            <a:noFill/>
          </a:ln>
        </p:spPr>
      </p:pic>
    </p:spTree>
  </p:cSld>
  <mc:AlternateContent>
    <mc:Choice Requires="p14">
      <p:transition spd="slow" p14:dur="2000"/>
    </mc:Choice>
    <mc:Fallback>
      <p:transition spd="slow"/>
    </mc:Fallback>
  </mc:AlternateContent>
  <p:timing>
    <p:tnLst>
      <p:par>
        <p:cTn id="165" dur="indefinite" restart="never" nodeType="tmRoot">
          <p:childTnLst>
            <p:seq>
              <p:cTn id="166" dur="indefinite" nodeType="mainSeq">
                <p:childTnLst>
                  <p:par>
                    <p:cTn id="167" fill="hold">
                      <p:stCondLst>
                        <p:cond delay="indefinite"/>
                      </p:stCondLst>
                      <p:childTnLst>
                        <p:par>
                          <p:cTn id="168" fill="hold">
                            <p:stCondLst>
                              <p:cond delay="0"/>
                            </p:stCondLst>
                            <p:childTnLst>
                              <p:par>
                                <p:cTn id="169" nodeType="clickEffect" fill="hold" presetClass="entr" presetID="1">
                                  <p:stCondLst>
                                    <p:cond delay="0"/>
                                  </p:stCondLst>
                                  <p:childTnLst>
                                    <p:set>
                                      <p:cBhvr>
                                        <p:cTn id="170"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57"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pic>
        <p:nvPicPr>
          <p:cNvPr id="258" name="" descr=""/>
          <p:cNvPicPr/>
          <p:nvPr/>
        </p:nvPicPr>
        <p:blipFill>
          <a:blip r:embed="rId1"/>
          <a:stretch/>
        </p:blipFill>
        <p:spPr>
          <a:xfrm>
            <a:off x="2520" y="1512000"/>
            <a:ext cx="10079640" cy="5666760"/>
          </a:xfrm>
          <a:prstGeom prst="rect">
            <a:avLst/>
          </a:prstGeom>
          <a:ln w="0">
            <a:noFill/>
          </a:ln>
        </p:spPr>
      </p:pic>
      <p:sp>
        <p:nvSpPr>
          <p:cNvPr id="259"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61"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sp>
        <p:nvSpPr>
          <p:cNvPr id="262"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pic>
        <p:nvPicPr>
          <p:cNvPr id="263" name="" descr=""/>
          <p:cNvPicPr/>
          <p:nvPr/>
        </p:nvPicPr>
        <p:blipFill>
          <a:blip r:embed="rId1"/>
          <a:stretch/>
        </p:blipFill>
        <p:spPr>
          <a:xfrm>
            <a:off x="0" y="1224000"/>
            <a:ext cx="10079640" cy="566676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65"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sp>
        <p:nvSpPr>
          <p:cNvPr id="266"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pic>
        <p:nvPicPr>
          <p:cNvPr id="267" name="" descr=""/>
          <p:cNvPicPr/>
          <p:nvPr/>
        </p:nvPicPr>
        <p:blipFill>
          <a:blip r:embed="rId1"/>
          <a:stretch/>
        </p:blipFill>
        <p:spPr>
          <a:xfrm>
            <a:off x="2880" y="1224000"/>
            <a:ext cx="10079640" cy="566676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269" name="" descr=""/>
          <p:cNvPicPr/>
          <p:nvPr/>
        </p:nvPicPr>
        <p:blipFill>
          <a:blip r:embed="rId1"/>
          <a:stretch/>
        </p:blipFill>
        <p:spPr>
          <a:xfrm>
            <a:off x="72000" y="1080000"/>
            <a:ext cx="9988560" cy="5616000"/>
          </a:xfrm>
          <a:prstGeom prst="rect">
            <a:avLst/>
          </a:prstGeom>
          <a:ln w="0">
            <a:noFill/>
          </a:ln>
        </p:spPr>
      </p:pic>
      <p:sp>
        <p:nvSpPr>
          <p:cNvPr id="270"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72"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sp>
        <p:nvSpPr>
          <p:cNvPr id="273"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pic>
        <p:nvPicPr>
          <p:cNvPr id="274" name="" descr=""/>
          <p:cNvPicPr/>
          <p:nvPr/>
        </p:nvPicPr>
        <p:blipFill>
          <a:blip r:embed="rId1"/>
          <a:stretch/>
        </p:blipFill>
        <p:spPr>
          <a:xfrm>
            <a:off x="0" y="1173240"/>
            <a:ext cx="10079640" cy="5666760"/>
          </a:xfrm>
          <a:prstGeom prst="rect">
            <a:avLst/>
          </a:prstGeom>
          <a:ln w="0">
            <a:noFill/>
          </a:ln>
        </p:spPr>
      </p:pic>
      <p:sp>
        <p:nvSpPr>
          <p:cNvPr id="275" name=""/>
          <p:cNvSpPr txBox="1"/>
          <p:nvPr/>
        </p:nvSpPr>
        <p:spPr>
          <a:xfrm>
            <a:off x="504000" y="7056000"/>
            <a:ext cx="9216000" cy="602280"/>
          </a:xfrm>
          <a:prstGeom prst="rect">
            <a:avLst/>
          </a:prstGeom>
          <a:noFill/>
          <a:ln w="0">
            <a:noFill/>
          </a:ln>
        </p:spPr>
        <p:txBody>
          <a:bodyPr lIns="90000" rIns="90000" tIns="45000" bIns="45000" anchor="t">
            <a:noAutofit/>
          </a:bodyPr>
          <a:p>
            <a:r>
              <a:rPr b="0" lang="fr-FR" sz="1800" spc="-1" strike="noStrike">
                <a:latin typeface="Arial"/>
              </a:rPr>
              <a:t>Un lien a été trouvé avec la culture du riz et sa fermentation qui sont très anciens.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186" name="PlaceHolder 1"/>
          <p:cNvSpPr>
            <a:spLocks noGrp="1"/>
          </p:cNvSpPr>
          <p:nvPr>
            <p:ph type="title"/>
          </p:nvPr>
        </p:nvSpPr>
        <p:spPr>
          <a:xfrm>
            <a:off x="504000" y="14148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Les jeunes les plus concernés</a:t>
            </a:r>
            <a:br>
              <a:rPr sz="4000"/>
            </a:br>
            <a:r>
              <a:rPr b="0" lang="fr-FR" sz="4000" spc="-1" strike="noStrike">
                <a:latin typeface="Arial"/>
              </a:rPr>
              <a:t>par les accidents de la route</a:t>
            </a:r>
            <a:endParaRPr b="0" lang="fr-FR" sz="4000" spc="-1" strike="noStrike">
              <a:latin typeface="Arial"/>
            </a:endParaRPr>
          </a:p>
        </p:txBody>
      </p:sp>
      <p:sp>
        <p:nvSpPr>
          <p:cNvPr id="187" name=""/>
          <p:cNvSpPr txBox="1"/>
          <p:nvPr/>
        </p:nvSpPr>
        <p:spPr>
          <a:xfrm>
            <a:off x="360000" y="1944000"/>
            <a:ext cx="9504000" cy="5256000"/>
          </a:xfrm>
          <a:prstGeom prst="rect">
            <a:avLst/>
          </a:prstGeom>
          <a:noFill/>
          <a:ln w="0">
            <a:noFill/>
          </a:ln>
        </p:spPr>
        <p:txBody>
          <a:bodyPr lIns="90000" rIns="90000" tIns="45000" bIns="45000" anchor="t">
            <a:noAutofit/>
          </a:bodyPr>
          <a:p>
            <a:r>
              <a:rPr b="0" lang="fr-FR" sz="2800" spc="-1" strike="noStrike">
                <a:latin typeface="Arial"/>
              </a:rPr>
              <a:t>Trois fois plus de décès de 25-30 ans. </a:t>
            </a:r>
            <a:endParaRPr b="0" lang="fr-FR" sz="2800" spc="-1" strike="noStrike">
              <a:latin typeface="Arial"/>
            </a:endParaRPr>
          </a:p>
          <a:p>
            <a:endParaRPr b="0" lang="fr-FR" sz="2800" spc="-1" strike="noStrike">
              <a:latin typeface="Arial"/>
            </a:endParaRPr>
          </a:p>
          <a:p>
            <a:r>
              <a:rPr b="0" lang="fr-FR" sz="2800" spc="-1" strike="noStrike">
                <a:latin typeface="Arial"/>
              </a:rPr>
              <a:t>Et les 18-24 ans constituent un quart des tués alors qu’ils représentent 10 % de la population. </a:t>
            </a:r>
            <a:endParaRPr b="0" lang="fr-FR" sz="2800" spc="-1" strike="noStrike">
              <a:latin typeface="Arial"/>
            </a:endParaRPr>
          </a:p>
          <a:p>
            <a:endParaRPr b="0" lang="fr-FR" sz="2800" spc="-1" strike="noStrike">
              <a:latin typeface="Arial"/>
            </a:endParaRPr>
          </a:p>
          <a:p>
            <a:r>
              <a:rPr b="0" lang="fr-FR" sz="2800" spc="-1" strike="noStrike">
                <a:latin typeface="Arial"/>
              </a:rPr>
              <a:t>Ils sont présumés responsables de l’accident six fois sur sept à moto et 13 fois sur 14 en voiture. </a:t>
            </a:r>
            <a:endParaRPr b="0" lang="fr-FR" sz="2800" spc="-1" strike="noStrike">
              <a:latin typeface="Arial"/>
            </a:endParaRPr>
          </a:p>
          <a:p>
            <a:endParaRPr b="0" lang="fr-FR" sz="2800" spc="-1" strike="noStrike">
              <a:latin typeface="Arial"/>
            </a:endParaRPr>
          </a:p>
          <a:p>
            <a:r>
              <a:rPr b="0" lang="fr-FR" sz="2800" spc="-1" strike="noStrike">
                <a:latin typeface="Arial"/>
              </a:rPr>
              <a:t>Chez les 25-30 ans, les conducteurs sont présumés responsables dans 13 accidents mortels sur 15 les concernant.</a:t>
            </a:r>
            <a:endParaRPr b="0" lang="fr-FR" sz="28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8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18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sp>
        <p:nvSpPr>
          <p:cNvPr id="277" name="PlaceHolder 2"/>
          <p:cNvSpPr>
            <a:spLocks noGrp="1"/>
          </p:cNvSpPr>
          <p:nvPr>
            <p:ph/>
          </p:nvPr>
        </p:nvSpPr>
        <p:spPr>
          <a:xfrm>
            <a:off x="504000" y="1768680"/>
            <a:ext cx="8870040" cy="4384440"/>
          </a:xfrm>
          <a:prstGeom prst="rect">
            <a:avLst/>
          </a:prstGeom>
          <a:noFill/>
          <a:ln w="0">
            <a:noFill/>
          </a:ln>
        </p:spPr>
        <p:txBody>
          <a:bodyPr lIns="0" rIns="0" tIns="0" bIns="0" anchor="t">
            <a:normAutofit/>
          </a:bodyPr>
          <a:p>
            <a:endParaRPr b="0" lang="fr-FR" sz="3530" spc="-1" strike="noStrike">
              <a:solidFill>
                <a:srgbClr val="ffffff"/>
              </a:solidFill>
              <a:latin typeface="Tahoma"/>
            </a:endParaRPr>
          </a:p>
        </p:txBody>
      </p:sp>
      <p:sp>
        <p:nvSpPr>
          <p:cNvPr id="278"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pic>
        <p:nvPicPr>
          <p:cNvPr id="279" name="" descr=""/>
          <p:cNvPicPr/>
          <p:nvPr/>
        </p:nvPicPr>
        <p:blipFill>
          <a:blip r:embed="rId1"/>
          <a:stretch/>
        </p:blipFill>
        <p:spPr>
          <a:xfrm>
            <a:off x="0" y="1101240"/>
            <a:ext cx="10079640" cy="566676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p:nvPr>
        </p:nvSpPr>
        <p:spPr>
          <a:xfrm>
            <a:off x="633960" y="2592000"/>
            <a:ext cx="8870040" cy="442512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La sélection génétique plus ancienne a ainsi permis de favoriser les personnes qui ne supportent pas la consommation d’alcool car les consommateurs d’alcool meurent plus vite.</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endParaRPr b="0" lang="fr-FR" sz="3530" spc="-1" strike="noStrike">
              <a:solidFill>
                <a:srgbClr val="ffffff"/>
              </a:solidFill>
              <a:latin typeface="Tahoma"/>
            </a:endParaRPr>
          </a:p>
        </p:txBody>
      </p:sp>
      <p:sp>
        <p:nvSpPr>
          <p:cNvPr id="281"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pic>
        <p:nvPicPr>
          <p:cNvPr id="282" name="" descr=""/>
          <p:cNvPicPr/>
          <p:nvPr/>
        </p:nvPicPr>
        <p:blipFill>
          <a:blip r:embed="rId1"/>
          <a:stretch/>
        </p:blipFill>
        <p:spPr>
          <a:xfrm>
            <a:off x="288000" y="6840"/>
            <a:ext cx="2499480" cy="1649160"/>
          </a:xfrm>
          <a:prstGeom prst="rect">
            <a:avLst/>
          </a:prstGeom>
          <a:ln w="0">
            <a:noFill/>
          </a:ln>
        </p:spPr>
      </p:pic>
      <p:pic>
        <p:nvPicPr>
          <p:cNvPr id="283" name="" descr=""/>
          <p:cNvPicPr/>
          <p:nvPr/>
        </p:nvPicPr>
        <p:blipFill>
          <a:blip r:embed="rId2"/>
          <a:stretch/>
        </p:blipFill>
        <p:spPr>
          <a:xfrm>
            <a:off x="4745160" y="4922640"/>
            <a:ext cx="3318840" cy="2094480"/>
          </a:xfrm>
          <a:prstGeom prst="rect">
            <a:avLst/>
          </a:prstGeom>
          <a:ln w="0">
            <a:noFill/>
          </a:ln>
        </p:spPr>
      </p:pic>
    </p:spTree>
  </p:cSld>
  <mc:AlternateContent>
    <mc:Choice Requires="p14">
      <p:transition spd="slow" p14:dur="2000"/>
    </mc:Choice>
    <mc:Fallback>
      <p:transition spd="slow"/>
    </mc:Fallback>
  </mc:AlternateContent>
  <p:timing>
    <p:tnLst>
      <p:par>
        <p:cTn id="171" dur="indefinite" restart="never" nodeType="tmRoot">
          <p:childTnLst>
            <p:seq>
              <p:cTn id="172" dur="indefinite" nodeType="mainSeq">
                <p:childTnLst>
                  <p:par>
                    <p:cTn id="173" fill="hold">
                      <p:stCondLst>
                        <p:cond delay="indefinite"/>
                      </p:stCondLst>
                      <p:childTnLst>
                        <p:par>
                          <p:cTn id="174" fill="hold">
                            <p:stCondLst>
                              <p:cond delay="0"/>
                            </p:stCondLst>
                            <p:childTnLst>
                              <p:par>
                                <p:cTn id="175" nodeType="clickEffect" fill="hold" presetClass="entr" presetID="1">
                                  <p:stCondLst>
                                    <p:cond delay="0"/>
                                  </p:stCondLst>
                                  <p:childTnLst>
                                    <p:set>
                                      <p:cBhvr>
                                        <p:cTn id="176"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PlaceHolder 1"/>
          <p:cNvSpPr>
            <a:spLocks noGrp="1"/>
          </p:cNvSpPr>
          <p:nvPr>
            <p:ph/>
          </p:nvPr>
        </p:nvSpPr>
        <p:spPr>
          <a:xfrm>
            <a:off x="504000" y="1008000"/>
            <a:ext cx="8870040" cy="5145120"/>
          </a:xfrm>
          <a:prstGeom prst="rect">
            <a:avLst/>
          </a:prstGeom>
          <a:noFill/>
          <a:ln w="0">
            <a:noFill/>
          </a:ln>
        </p:spPr>
        <p:txBody>
          <a:bodyPr lIns="0" rIns="0" tIns="0" bIns="0" anchor="t">
            <a:normAutofit fontScale="74000"/>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6000" spc="-1" strike="noStrike">
                <a:solidFill>
                  <a:srgbClr val="ffffcc"/>
                </a:solidFill>
                <a:latin typeface="Tahoma"/>
              </a:rPr>
              <a:t>Conclusion</a:t>
            </a:r>
            <a:br>
              <a:rPr sz="3530"/>
            </a:br>
            <a:r>
              <a:rPr b="0" lang="fr-FR" sz="3530" spc="-1" strike="noStrike">
                <a:solidFill>
                  <a:srgbClr val="ffffcc"/>
                </a:solidFill>
                <a:latin typeface="Tahoma"/>
              </a:rPr>
              <a:t>P</a:t>
            </a:r>
            <a:r>
              <a:rPr b="0" lang="fr-FR" sz="3530" spc="-1" strike="noStrike">
                <a:solidFill>
                  <a:srgbClr val="ffffff"/>
                </a:solidFill>
                <a:latin typeface="Tahoma"/>
              </a:rPr>
              <a:t>uisqu’on a identifié les deux gènes et leur mécanisme, il serait certainement possible de créer des médicaments qui permettent à tous les humains de bénéficier de cet avantage évolutif sans attendre des milliers d’années de sélection Darwinienne.</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br>
              <a:rPr sz="3530"/>
            </a:br>
            <a:br>
              <a:rPr sz="3530"/>
            </a:br>
            <a:r>
              <a:rPr b="0" lang="fr-FR" sz="3530" spc="-1" strike="noStrike">
                <a:solidFill>
                  <a:srgbClr val="ff3300"/>
                </a:solidFill>
                <a:latin typeface="Tahoma"/>
              </a:rPr>
              <a:t>Le futur de l’Humanité sera sans alcool.</a:t>
            </a:r>
            <a:r>
              <a:rPr b="0" lang="fr-FR" sz="3530" spc="-1" strike="noStrike">
                <a:solidFill>
                  <a:srgbClr val="ffffff"/>
                </a:solidFill>
                <a:latin typeface="Tahoma"/>
              </a:rPr>
              <a:t> Autant dire que le lobby des alcooliers se montrera contre le progrès, mais il disparaîtra comme il a tué des milliards d’humains depuis la nuit des temps.</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endParaRPr b="0" lang="fr-FR" sz="3530" spc="-1" strike="noStrike">
              <a:solidFill>
                <a:srgbClr val="ffffff"/>
              </a:solidFill>
              <a:latin typeface="Tahoma"/>
            </a:endParaRPr>
          </a:p>
        </p:txBody>
      </p:sp>
      <p:sp>
        <p:nvSpPr>
          <p:cNvPr id="285" name=""/>
          <p:cNvSpPr txBox="1"/>
          <p:nvPr/>
        </p:nvSpPr>
        <p:spPr>
          <a:xfrm>
            <a:off x="2880000" y="360000"/>
            <a:ext cx="5256000" cy="486720"/>
          </a:xfrm>
          <a:prstGeom prst="rect">
            <a:avLst/>
          </a:prstGeom>
          <a:noFill/>
          <a:ln w="0">
            <a:noFill/>
          </a:ln>
        </p:spPr>
        <p:txBody>
          <a:bodyPr lIns="90000" rIns="90000" tIns="45000" bIns="45000" anchor="t">
            <a:noAutofit/>
          </a:bodyPr>
          <a:p>
            <a:r>
              <a:rPr b="0" lang="fr-FR" sz="2800" spc="-1" strike="noStrike">
                <a:latin typeface="Arial"/>
              </a:rPr>
              <a:t>L’alcool et la génétique</a:t>
            </a:r>
            <a:endParaRPr b="0" lang="fr-FR" sz="2800" spc="-1" strike="noStrike">
              <a:latin typeface="Arial"/>
            </a:endParaRPr>
          </a:p>
        </p:txBody>
      </p:sp>
    </p:spTree>
  </p:cSld>
  <mc:AlternateContent>
    <mc:Choice Requires="p14">
      <p:transition spd="slow" p14:dur="2000"/>
    </mc:Choice>
    <mc:Fallback>
      <p:transition spd="slow"/>
    </mc:Fallback>
  </mc:AlternateContent>
  <p:timing>
    <p:tnLst>
      <p:par>
        <p:cTn id="177" dur="indefinite" restart="never" nodeType="tmRoot">
          <p:childTnLst>
            <p:seq>
              <p:cTn id="178" dur="indefinite" nodeType="mainSeq">
                <p:childTnLst>
                  <p:par>
                    <p:cTn id="179" fill="hold">
                      <p:stCondLst>
                        <p:cond delay="indefinite"/>
                      </p:stCondLst>
                      <p:childTnLst>
                        <p:par>
                          <p:cTn id="180" fill="hold">
                            <p:stCondLst>
                              <p:cond delay="0"/>
                            </p:stCondLst>
                            <p:childTnLst>
                              <p:par>
                                <p:cTn id="181" nodeType="clickEffect" fill="hold" presetClass="entr" presetID="1">
                                  <p:stCondLst>
                                    <p:cond delay="0"/>
                                  </p:stCondLst>
                                  <p:childTnLst>
                                    <p:set>
                                      <p:cBhvr>
                                        <p:cTn id="182" dur="1" fill="hold">
                                          <p:stCondLst>
                                            <p:cond delay="0"/>
                                          </p:stCondLst>
                                        </p:cTn>
                                        <p:tgtEl>
                                          <p:spTgt spid="284">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nodeType="clickEffect" fill="hold" presetClass="entr" presetID="1">
                                  <p:stCondLst>
                                    <p:cond delay="0"/>
                                  </p:stCondLst>
                                  <p:childTnLst>
                                    <p:set>
                                      <p:cBhvr>
                                        <p:cTn id="186" dur="1" fill="hold">
                                          <p:stCondLst>
                                            <p:cond delay="0"/>
                                          </p:stCondLst>
                                        </p:cTn>
                                        <p:tgtEl>
                                          <p:spTgt spid="284">
                                            <p:txEl>
                                              <p:pRg st="1" end="1"/>
                                            </p:tx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nodeType="clickEffect" fill="hold" presetClass="entr" presetID="1">
                                  <p:stCondLst>
                                    <p:cond delay="0"/>
                                  </p:stCondLst>
                                  <p:childTnLst>
                                    <p:set>
                                      <p:cBhvr>
                                        <p:cTn id="190" dur="1" fill="hold">
                                          <p:stCondLst>
                                            <p:cond delay="0"/>
                                          </p:stCondLst>
                                        </p:cTn>
                                        <p:tgtEl>
                                          <p:spTgt spid="28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86" name="PlaceHolder 1"/>
          <p:cNvSpPr>
            <a:spLocks noGrp="1"/>
          </p:cNvSpPr>
          <p:nvPr>
            <p:ph type="title"/>
          </p:nvPr>
        </p:nvSpPr>
        <p:spPr>
          <a:xfrm>
            <a:off x="435600" y="-2682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latin typeface="Arial"/>
              </a:rPr>
              <a:t>Pas de définition de la drogue</a:t>
            </a:r>
            <a:endParaRPr b="0" lang="fr-FR" sz="2800" spc="-1" strike="noStrike">
              <a:latin typeface="Arial"/>
            </a:endParaRPr>
          </a:p>
        </p:txBody>
      </p:sp>
      <p:sp>
        <p:nvSpPr>
          <p:cNvPr id="287" name="PlaceHolder 2"/>
          <p:cNvSpPr>
            <a:spLocks noGrp="1"/>
          </p:cNvSpPr>
          <p:nvPr>
            <p:ph/>
          </p:nvPr>
        </p:nvSpPr>
        <p:spPr>
          <a:xfrm>
            <a:off x="504000" y="843120"/>
            <a:ext cx="9072000" cy="5876640"/>
          </a:xfrm>
          <a:prstGeom prst="rect">
            <a:avLst/>
          </a:prstGeom>
          <a:noFill/>
          <a:ln w="0">
            <a:noFill/>
          </a:ln>
        </p:spPr>
        <p:txBody>
          <a:bodyPr lIns="90000" rIns="90000" tIns="46800" bIns="46800" anchor="t">
            <a:normAutofit/>
          </a:bodyPr>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Pas de définition légale ni en droit international, ni en droit Français</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Produits psychoactifs légaux ou illégaux</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Médicaments détournés de leur usage</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Les produits illicites n’ont pas de composition définie (on peut y trouver n’importe quoi)</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Les drogues n’ont pas le même effet selon les personnes, c’est une roulette russe qui dépend du capital génétique de chacun </a:t>
            </a:r>
            <a:br>
              <a:rPr sz="3200"/>
            </a:br>
            <a:r>
              <a:rPr b="0" lang="fr-FR" sz="3200" spc="-1" strike="noStrike">
                <a:latin typeface="Arial"/>
              </a:rPr>
              <a:t>(« partager un trip est un leurre »)</a:t>
            </a:r>
            <a:endParaRPr b="0" lang="fr-FR" sz="3200" spc="-1" strike="noStrike">
              <a:latin typeface="Arial"/>
            </a:endParaRPr>
          </a:p>
        </p:txBody>
      </p:sp>
    </p:spTree>
  </p:cSld>
  <p:timing>
    <p:tnLst>
      <p:par>
        <p:cTn id="191" dur="indefinite" restart="never" nodeType="tmRoot">
          <p:childTnLst>
            <p:seq>
              <p:cTn id="192" dur="indefinite" nodeType="mainSeq">
                <p:childTnLst>
                  <p:par>
                    <p:cTn id="193" dur="indefinite" fill="hold">
                      <p:stCondLst>
                        <p:cond delay="indefinite"/>
                      </p:stCondLst>
                      <p:childTnLst>
                        <p:par>
                          <p:cTn id="194" dur="indefinite" fill="hold">
                            <p:stCondLst>
                              <p:cond delay="0"/>
                            </p:stCondLst>
                            <p:childTnLst>
                              <p:par>
                                <p:cTn id="195" dur="indefinite" nodeType="clickEffect" fill="hold" presetClass="entr" presetID="2" presetSubtype="4">
                                  <p:stCondLst>
                                    <p:cond delay="0"/>
                                  </p:stCondLst>
                                  <p:childTnLst>
                                    <p:set>
                                      <p:cBhvr>
                                        <p:cTn id="196" dur="1" fill="hold">
                                          <p:stCondLst>
                                            <p:cond delay="0"/>
                                          </p:stCondLst>
                                        </p:cTn>
                                        <p:tgtEl>
                                          <p:spTgt spid="287">
                                            <p:txEl>
                                              <p:pRg st="0" end="0"/>
                                            </p:txEl>
                                          </p:spTgt>
                                        </p:tgtEl>
                                        <p:attrNameLst>
                                          <p:attrName>style.visibility</p:attrName>
                                        </p:attrNameLst>
                                      </p:cBhvr>
                                      <p:to>
                                        <p:strVal val="visible"/>
                                      </p:to>
                                    </p:set>
                                    <p:anim calcmode="lin" valueType="num">
                                      <p:cBhvr additive="repl">
                                        <p:cTn id="197" dur="500" fill="hold"/>
                                        <p:tgtEl>
                                          <p:spTgt spid="287">
                                            <p:txEl>
                                              <p:pRg st="0" end="0"/>
                                            </p:txEl>
                                          </p:spTgt>
                                        </p:tgtEl>
                                        <p:attrNameLst>
                                          <p:attrName>ppt_x</p:attrName>
                                        </p:attrNameLst>
                                      </p:cBhvr>
                                      <p:tavLst>
                                        <p:tav tm="0">
                                          <p:val>
                                            <p:strVal val="#ppt_x"/>
                                          </p:val>
                                        </p:tav>
                                        <p:tav tm="100000">
                                          <p:val>
                                            <p:strVal val="#ppt_x"/>
                                          </p:val>
                                        </p:tav>
                                      </p:tavLst>
                                    </p:anim>
                                    <p:anim calcmode="lin" valueType="num">
                                      <p:cBhvr additive="repl">
                                        <p:cTn id="198" dur="500" fill="hold"/>
                                        <p:tgtEl>
                                          <p:spTgt spid="2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9" dur="indefinite" fill="hold">
                      <p:stCondLst>
                        <p:cond delay="indefinite"/>
                      </p:stCondLst>
                      <p:childTnLst>
                        <p:par>
                          <p:cTn id="200" dur="indefinite" fill="hold">
                            <p:stCondLst>
                              <p:cond delay="0"/>
                            </p:stCondLst>
                            <p:childTnLst>
                              <p:par>
                                <p:cTn id="201" dur="indefinite" nodeType="clickEffect" fill="hold" presetClass="entr" presetID="2" presetSubtype="4">
                                  <p:stCondLst>
                                    <p:cond delay="0"/>
                                  </p:stCondLst>
                                  <p:childTnLst>
                                    <p:set>
                                      <p:cBhvr>
                                        <p:cTn id="202" dur="1" fill="hold">
                                          <p:stCondLst>
                                            <p:cond delay="0"/>
                                          </p:stCondLst>
                                        </p:cTn>
                                        <p:tgtEl>
                                          <p:spTgt spid="287">
                                            <p:txEl>
                                              <p:pRg st="1" end="1"/>
                                            </p:txEl>
                                          </p:spTgt>
                                        </p:tgtEl>
                                        <p:attrNameLst>
                                          <p:attrName>style.visibility</p:attrName>
                                        </p:attrNameLst>
                                      </p:cBhvr>
                                      <p:to>
                                        <p:strVal val="visible"/>
                                      </p:to>
                                    </p:set>
                                    <p:anim calcmode="lin" valueType="num">
                                      <p:cBhvr additive="repl">
                                        <p:cTn id="203" dur="500" fill="hold"/>
                                        <p:tgtEl>
                                          <p:spTgt spid="287">
                                            <p:txEl>
                                              <p:pRg st="1" end="1"/>
                                            </p:txEl>
                                          </p:spTgt>
                                        </p:tgtEl>
                                        <p:attrNameLst>
                                          <p:attrName>ppt_x</p:attrName>
                                        </p:attrNameLst>
                                      </p:cBhvr>
                                      <p:tavLst>
                                        <p:tav tm="0">
                                          <p:val>
                                            <p:strVal val="#ppt_x"/>
                                          </p:val>
                                        </p:tav>
                                        <p:tav tm="100000">
                                          <p:val>
                                            <p:strVal val="#ppt_x"/>
                                          </p:val>
                                        </p:tav>
                                      </p:tavLst>
                                    </p:anim>
                                    <p:anim calcmode="lin" valueType="num">
                                      <p:cBhvr additive="repl">
                                        <p:cTn id="204" dur="500" fill="hold"/>
                                        <p:tgtEl>
                                          <p:spTgt spid="2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5" dur="indefinite" fill="hold">
                      <p:stCondLst>
                        <p:cond delay="indefinite"/>
                      </p:stCondLst>
                      <p:childTnLst>
                        <p:par>
                          <p:cTn id="206" dur="indefinite" fill="hold">
                            <p:stCondLst>
                              <p:cond delay="0"/>
                            </p:stCondLst>
                            <p:childTnLst>
                              <p:par>
                                <p:cTn id="207" dur="indefinite" nodeType="clickEffect" fill="hold" presetClass="entr" presetID="2" presetSubtype="4">
                                  <p:stCondLst>
                                    <p:cond delay="0"/>
                                  </p:stCondLst>
                                  <p:childTnLst>
                                    <p:set>
                                      <p:cBhvr>
                                        <p:cTn id="208" dur="1" fill="hold">
                                          <p:stCondLst>
                                            <p:cond delay="0"/>
                                          </p:stCondLst>
                                        </p:cTn>
                                        <p:tgtEl>
                                          <p:spTgt spid="287">
                                            <p:txEl>
                                              <p:pRg st="2" end="2"/>
                                            </p:txEl>
                                          </p:spTgt>
                                        </p:tgtEl>
                                        <p:attrNameLst>
                                          <p:attrName>style.visibility</p:attrName>
                                        </p:attrNameLst>
                                      </p:cBhvr>
                                      <p:to>
                                        <p:strVal val="visible"/>
                                      </p:to>
                                    </p:set>
                                    <p:anim calcmode="lin" valueType="num">
                                      <p:cBhvr additive="repl">
                                        <p:cTn id="209" dur="500" fill="hold"/>
                                        <p:tgtEl>
                                          <p:spTgt spid="287">
                                            <p:txEl>
                                              <p:pRg st="2" end="2"/>
                                            </p:txEl>
                                          </p:spTgt>
                                        </p:tgtEl>
                                        <p:attrNameLst>
                                          <p:attrName>ppt_x</p:attrName>
                                        </p:attrNameLst>
                                      </p:cBhvr>
                                      <p:tavLst>
                                        <p:tav tm="0">
                                          <p:val>
                                            <p:strVal val="#ppt_x"/>
                                          </p:val>
                                        </p:tav>
                                        <p:tav tm="100000">
                                          <p:val>
                                            <p:strVal val="#ppt_x"/>
                                          </p:val>
                                        </p:tav>
                                      </p:tavLst>
                                    </p:anim>
                                    <p:anim calcmode="lin" valueType="num">
                                      <p:cBhvr additive="repl">
                                        <p:cTn id="210" dur="500" fill="hold"/>
                                        <p:tgtEl>
                                          <p:spTgt spid="2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1" dur="indefinite" fill="hold">
                      <p:stCondLst>
                        <p:cond delay="indefinite"/>
                      </p:stCondLst>
                      <p:childTnLst>
                        <p:par>
                          <p:cTn id="212" dur="indefinite" fill="hold">
                            <p:stCondLst>
                              <p:cond delay="0"/>
                            </p:stCondLst>
                            <p:childTnLst>
                              <p:par>
                                <p:cTn id="213" dur="indefinite" nodeType="clickEffect" fill="hold" presetClass="entr" presetID="2" presetSubtype="4">
                                  <p:stCondLst>
                                    <p:cond delay="0"/>
                                  </p:stCondLst>
                                  <p:childTnLst>
                                    <p:set>
                                      <p:cBhvr>
                                        <p:cTn id="214" dur="1" fill="hold">
                                          <p:stCondLst>
                                            <p:cond delay="0"/>
                                          </p:stCondLst>
                                        </p:cTn>
                                        <p:tgtEl>
                                          <p:spTgt spid="287">
                                            <p:txEl>
                                              <p:pRg st="3" end="3"/>
                                            </p:txEl>
                                          </p:spTgt>
                                        </p:tgtEl>
                                        <p:attrNameLst>
                                          <p:attrName>style.visibility</p:attrName>
                                        </p:attrNameLst>
                                      </p:cBhvr>
                                      <p:to>
                                        <p:strVal val="visible"/>
                                      </p:to>
                                    </p:set>
                                    <p:anim calcmode="lin" valueType="num">
                                      <p:cBhvr additive="repl">
                                        <p:cTn id="215" dur="500" fill="hold"/>
                                        <p:tgtEl>
                                          <p:spTgt spid="287">
                                            <p:txEl>
                                              <p:pRg st="3" end="3"/>
                                            </p:txEl>
                                          </p:spTgt>
                                        </p:tgtEl>
                                        <p:attrNameLst>
                                          <p:attrName>ppt_x</p:attrName>
                                        </p:attrNameLst>
                                      </p:cBhvr>
                                      <p:tavLst>
                                        <p:tav tm="0">
                                          <p:val>
                                            <p:strVal val="#ppt_x"/>
                                          </p:val>
                                        </p:tav>
                                        <p:tav tm="100000">
                                          <p:val>
                                            <p:strVal val="#ppt_x"/>
                                          </p:val>
                                        </p:tav>
                                      </p:tavLst>
                                    </p:anim>
                                    <p:anim calcmode="lin" valueType="num">
                                      <p:cBhvr additive="repl">
                                        <p:cTn id="216" dur="500" fill="hold"/>
                                        <p:tgtEl>
                                          <p:spTgt spid="2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7" dur="indefinite" fill="hold">
                      <p:stCondLst>
                        <p:cond delay="indefinite"/>
                      </p:stCondLst>
                      <p:childTnLst>
                        <p:par>
                          <p:cTn id="218" dur="indefinite" fill="hold">
                            <p:stCondLst>
                              <p:cond delay="0"/>
                            </p:stCondLst>
                            <p:childTnLst>
                              <p:par>
                                <p:cTn id="219" dur="indefinite" nodeType="clickEffect" fill="hold" presetClass="entr" presetID="2" presetSubtype="4">
                                  <p:stCondLst>
                                    <p:cond delay="0"/>
                                  </p:stCondLst>
                                  <p:childTnLst>
                                    <p:set>
                                      <p:cBhvr>
                                        <p:cTn id="220" dur="1" fill="hold">
                                          <p:stCondLst>
                                            <p:cond delay="0"/>
                                          </p:stCondLst>
                                        </p:cTn>
                                        <p:tgtEl>
                                          <p:spTgt spid="287">
                                            <p:txEl>
                                              <p:pRg st="4" end="4"/>
                                            </p:txEl>
                                          </p:spTgt>
                                        </p:tgtEl>
                                        <p:attrNameLst>
                                          <p:attrName>style.visibility</p:attrName>
                                        </p:attrNameLst>
                                      </p:cBhvr>
                                      <p:to>
                                        <p:strVal val="visible"/>
                                      </p:to>
                                    </p:set>
                                    <p:anim calcmode="lin" valueType="num">
                                      <p:cBhvr additive="repl">
                                        <p:cTn id="221" dur="500" fill="hold"/>
                                        <p:tgtEl>
                                          <p:spTgt spid="287">
                                            <p:txEl>
                                              <p:pRg st="4" end="4"/>
                                            </p:txEl>
                                          </p:spTgt>
                                        </p:tgtEl>
                                        <p:attrNameLst>
                                          <p:attrName>ppt_x</p:attrName>
                                        </p:attrNameLst>
                                      </p:cBhvr>
                                      <p:tavLst>
                                        <p:tav tm="0">
                                          <p:val>
                                            <p:strVal val="#ppt_x"/>
                                          </p:val>
                                        </p:tav>
                                        <p:tav tm="100000">
                                          <p:val>
                                            <p:strVal val="#ppt_x"/>
                                          </p:val>
                                        </p:tav>
                                      </p:tavLst>
                                    </p:anim>
                                    <p:anim calcmode="lin" valueType="num">
                                      <p:cBhvr additive="repl">
                                        <p:cTn id="222" dur="500" fill="hold"/>
                                        <p:tgtEl>
                                          <p:spTgt spid="2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88" name="PlaceHolder 1"/>
          <p:cNvSpPr>
            <a:spLocks noGrp="1"/>
          </p:cNvSpPr>
          <p:nvPr>
            <p:ph type="title"/>
          </p:nvPr>
        </p:nvSpPr>
        <p:spPr>
          <a:xfrm>
            <a:off x="357120" y="-1890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Pourquoi la drogue ?</a:t>
            </a:r>
            <a:endParaRPr b="0" lang="fr-FR" sz="4400" spc="-1" strike="noStrike">
              <a:latin typeface="Arial"/>
            </a:endParaRPr>
          </a:p>
        </p:txBody>
      </p:sp>
      <p:sp>
        <p:nvSpPr>
          <p:cNvPr id="289" name="PlaceHolder 2"/>
          <p:cNvSpPr>
            <a:spLocks noGrp="1"/>
          </p:cNvSpPr>
          <p:nvPr>
            <p:ph/>
          </p:nvPr>
        </p:nvSpPr>
        <p:spPr>
          <a:xfrm>
            <a:off x="504000" y="1240200"/>
            <a:ext cx="9072000" cy="6319440"/>
          </a:xfrm>
          <a:prstGeom prst="rect">
            <a:avLst/>
          </a:prstGeom>
          <a:noFill/>
          <a:ln w="0">
            <a:noFill/>
          </a:ln>
        </p:spPr>
        <p:txBody>
          <a:bodyPr lIns="90000" rIns="90000" tIns="46800" bIns="46800" anchor="t">
            <a:normAutofit/>
          </a:bodyPr>
          <a:p>
            <a:pPr marL="339840" indent="-339840">
              <a:spcBef>
                <a:spcPts val="9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Pour avoir du </a:t>
            </a:r>
            <a:r>
              <a:rPr b="0" lang="fr-FR" sz="3600" spc="-1" strike="noStrike">
                <a:solidFill>
                  <a:srgbClr val="ffff00"/>
                </a:solidFill>
                <a:latin typeface="Arial"/>
              </a:rPr>
              <a:t>plaisir</a:t>
            </a:r>
            <a:endParaRPr b="0" lang="fr-FR" sz="36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Pour faire comme les autres</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Pour ne pas souffrir du manque</a:t>
            </a:r>
            <a:endParaRPr b="0" lang="fr-FR" sz="3200" spc="-1" strike="noStrike">
              <a:latin typeface="Arial"/>
            </a:endParaRPr>
          </a:p>
        </p:txBody>
      </p:sp>
    </p:spTree>
  </p:cSld>
  <p:timing>
    <p:tnLst>
      <p:par>
        <p:cTn id="223" dur="indefinite" restart="never" nodeType="tmRoot">
          <p:childTnLst>
            <p:seq>
              <p:cTn id="224" dur="indefinite" nodeType="mainSeq">
                <p:childTnLst>
                  <p:par>
                    <p:cTn id="225" dur="indefinite" fill="hold">
                      <p:stCondLst>
                        <p:cond delay="indefinite"/>
                      </p:stCondLst>
                      <p:childTnLst>
                        <p:par>
                          <p:cTn id="226" dur="indefinite" fill="hold">
                            <p:stCondLst>
                              <p:cond delay="0"/>
                            </p:stCondLst>
                            <p:childTnLst>
                              <p:par>
                                <p:cTn id="227" dur="indefinite" nodeType="clickEffect" fill="hold" presetClass="entr" presetID="2" presetSubtype="4">
                                  <p:stCondLst>
                                    <p:cond delay="0"/>
                                  </p:stCondLst>
                                  <p:childTnLst>
                                    <p:set>
                                      <p:cBhvr>
                                        <p:cTn id="228" dur="1" fill="hold">
                                          <p:stCondLst>
                                            <p:cond delay="0"/>
                                          </p:stCondLst>
                                        </p:cTn>
                                        <p:tgtEl>
                                          <p:spTgt spid="289">
                                            <p:txEl>
                                              <p:pRg st="0" end="0"/>
                                            </p:txEl>
                                          </p:spTgt>
                                        </p:tgtEl>
                                        <p:attrNameLst>
                                          <p:attrName>style.visibility</p:attrName>
                                        </p:attrNameLst>
                                      </p:cBhvr>
                                      <p:to>
                                        <p:strVal val="visible"/>
                                      </p:to>
                                    </p:set>
                                    <p:anim calcmode="lin" valueType="num">
                                      <p:cBhvr additive="repl">
                                        <p:cTn id="229" dur="500" fill="hold"/>
                                        <p:tgtEl>
                                          <p:spTgt spid="289">
                                            <p:txEl>
                                              <p:pRg st="0" end="0"/>
                                            </p:txEl>
                                          </p:spTgt>
                                        </p:tgtEl>
                                        <p:attrNameLst>
                                          <p:attrName>ppt_x</p:attrName>
                                        </p:attrNameLst>
                                      </p:cBhvr>
                                      <p:tavLst>
                                        <p:tav tm="0">
                                          <p:val>
                                            <p:strVal val="#ppt_x"/>
                                          </p:val>
                                        </p:tav>
                                        <p:tav tm="100000">
                                          <p:val>
                                            <p:strVal val="#ppt_x"/>
                                          </p:val>
                                        </p:tav>
                                      </p:tavLst>
                                    </p:anim>
                                    <p:anim calcmode="lin" valueType="num">
                                      <p:cBhvr additive="repl">
                                        <p:cTn id="230" dur="500" fill="hold"/>
                                        <p:tgtEl>
                                          <p:spTgt spid="2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1" dur="indefinite" fill="hold">
                      <p:stCondLst>
                        <p:cond delay="indefinite"/>
                      </p:stCondLst>
                      <p:childTnLst>
                        <p:par>
                          <p:cTn id="232" dur="indefinite" fill="hold">
                            <p:stCondLst>
                              <p:cond delay="0"/>
                            </p:stCondLst>
                            <p:childTnLst>
                              <p:par>
                                <p:cTn id="233" dur="indefinite" nodeType="clickEffect" fill="hold" presetClass="entr" presetID="2" presetSubtype="4">
                                  <p:stCondLst>
                                    <p:cond delay="0"/>
                                  </p:stCondLst>
                                  <p:childTnLst>
                                    <p:set>
                                      <p:cBhvr>
                                        <p:cTn id="234" dur="1" fill="hold">
                                          <p:stCondLst>
                                            <p:cond delay="0"/>
                                          </p:stCondLst>
                                        </p:cTn>
                                        <p:tgtEl>
                                          <p:spTgt spid="289">
                                            <p:txEl>
                                              <p:pRg st="1" end="1"/>
                                            </p:txEl>
                                          </p:spTgt>
                                        </p:tgtEl>
                                        <p:attrNameLst>
                                          <p:attrName>style.visibility</p:attrName>
                                        </p:attrNameLst>
                                      </p:cBhvr>
                                      <p:to>
                                        <p:strVal val="visible"/>
                                      </p:to>
                                    </p:set>
                                    <p:anim calcmode="lin" valueType="num">
                                      <p:cBhvr additive="repl">
                                        <p:cTn id="235" dur="500" fill="hold"/>
                                        <p:tgtEl>
                                          <p:spTgt spid="289">
                                            <p:txEl>
                                              <p:pRg st="1" end="1"/>
                                            </p:txEl>
                                          </p:spTgt>
                                        </p:tgtEl>
                                        <p:attrNameLst>
                                          <p:attrName>ppt_x</p:attrName>
                                        </p:attrNameLst>
                                      </p:cBhvr>
                                      <p:tavLst>
                                        <p:tav tm="0">
                                          <p:val>
                                            <p:strVal val="#ppt_x"/>
                                          </p:val>
                                        </p:tav>
                                        <p:tav tm="100000">
                                          <p:val>
                                            <p:strVal val="#ppt_x"/>
                                          </p:val>
                                        </p:tav>
                                      </p:tavLst>
                                    </p:anim>
                                    <p:anim calcmode="lin" valueType="num">
                                      <p:cBhvr additive="repl">
                                        <p:cTn id="236" dur="500" fill="hold"/>
                                        <p:tgtEl>
                                          <p:spTgt spid="2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7" dur="indefinite" fill="hold">
                      <p:stCondLst>
                        <p:cond delay="indefinite"/>
                      </p:stCondLst>
                      <p:childTnLst>
                        <p:par>
                          <p:cTn id="238" dur="indefinite" fill="hold">
                            <p:stCondLst>
                              <p:cond delay="0"/>
                            </p:stCondLst>
                            <p:childTnLst>
                              <p:par>
                                <p:cTn id="239" dur="indefinite" nodeType="clickEffect" fill="hold" presetClass="entr" presetID="2" presetSubtype="4">
                                  <p:stCondLst>
                                    <p:cond delay="0"/>
                                  </p:stCondLst>
                                  <p:childTnLst>
                                    <p:set>
                                      <p:cBhvr>
                                        <p:cTn id="240" dur="1" fill="hold">
                                          <p:stCondLst>
                                            <p:cond delay="0"/>
                                          </p:stCondLst>
                                        </p:cTn>
                                        <p:tgtEl>
                                          <p:spTgt spid="289">
                                            <p:txEl>
                                              <p:pRg st="2" end="2"/>
                                            </p:txEl>
                                          </p:spTgt>
                                        </p:tgtEl>
                                        <p:attrNameLst>
                                          <p:attrName>style.visibility</p:attrName>
                                        </p:attrNameLst>
                                      </p:cBhvr>
                                      <p:to>
                                        <p:strVal val="visible"/>
                                      </p:to>
                                    </p:set>
                                    <p:anim calcmode="lin" valueType="num">
                                      <p:cBhvr additive="repl">
                                        <p:cTn id="241" dur="500" fill="hold"/>
                                        <p:tgtEl>
                                          <p:spTgt spid="289">
                                            <p:txEl>
                                              <p:pRg st="2" end="2"/>
                                            </p:txEl>
                                          </p:spTgt>
                                        </p:tgtEl>
                                        <p:attrNameLst>
                                          <p:attrName>ppt_x</p:attrName>
                                        </p:attrNameLst>
                                      </p:cBhvr>
                                      <p:tavLst>
                                        <p:tav tm="0">
                                          <p:val>
                                            <p:strVal val="#ppt_x"/>
                                          </p:val>
                                        </p:tav>
                                        <p:tav tm="100000">
                                          <p:val>
                                            <p:strVal val="#ppt_x"/>
                                          </p:val>
                                        </p:tav>
                                      </p:tavLst>
                                    </p:anim>
                                    <p:anim calcmode="lin" valueType="num">
                                      <p:cBhvr additive="repl">
                                        <p:cTn id="242" dur="500" fill="hold"/>
                                        <p:tgtEl>
                                          <p:spTgt spid="28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90"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Le plaisir</a:t>
            </a:r>
            <a:endParaRPr b="0" lang="fr-FR" sz="4400" spc="-1" strike="noStrike">
              <a:latin typeface="Arial"/>
            </a:endParaRPr>
          </a:p>
        </p:txBody>
      </p:sp>
      <p:sp>
        <p:nvSpPr>
          <p:cNvPr id="291" name="PlaceHolder 2"/>
          <p:cNvSpPr>
            <a:spLocks noGrp="1"/>
          </p:cNvSpPr>
          <p:nvPr>
            <p:ph/>
          </p:nvPr>
        </p:nvSpPr>
        <p:spPr>
          <a:xfrm>
            <a:off x="504000" y="1764000"/>
            <a:ext cx="9072000" cy="4955760"/>
          </a:xfrm>
          <a:prstGeom prst="rect">
            <a:avLst/>
          </a:prstGeom>
          <a:noFill/>
          <a:ln w="0">
            <a:noFill/>
          </a:ln>
        </p:spPr>
        <p:txBody>
          <a:bodyPr lIns="90000" rIns="90000" tIns="46800" bIns="46800" anchor="t">
            <a:normAutofit/>
          </a:bodyPr>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Les drogues vont détraquer les mécanismes naturels qui permettent le plaisir dans le cerveau</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Plus de plaisir sans la drogue, c’est plus de vie sociale, c’est l’échec scolaire, c’est l’anxiété, la déprime, parfois le suicide</a:t>
            </a:r>
            <a:endParaRPr b="0" lang="fr-FR" sz="3200" spc="-1" strike="noStrike">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pic>
        <p:nvPicPr>
          <p:cNvPr id="292" name="" descr=""/>
          <p:cNvPicPr/>
          <p:nvPr/>
        </p:nvPicPr>
        <p:blipFill>
          <a:blip r:embed="rId1"/>
          <a:stretch/>
        </p:blipFill>
        <p:spPr>
          <a:xfrm>
            <a:off x="0" y="1134000"/>
            <a:ext cx="6984000" cy="6425640"/>
          </a:xfrm>
          <a:prstGeom prst="rect">
            <a:avLst/>
          </a:prstGeom>
          <a:ln w="0">
            <a:noFill/>
          </a:ln>
        </p:spPr>
      </p:pic>
      <p:sp>
        <p:nvSpPr>
          <p:cNvPr id="293" name="PlaceHolder 1"/>
          <p:cNvSpPr>
            <a:spLocks noGrp="1"/>
          </p:cNvSpPr>
          <p:nvPr>
            <p:ph type="title"/>
          </p:nvPr>
        </p:nvSpPr>
        <p:spPr>
          <a:xfrm>
            <a:off x="0" y="-426960"/>
            <a:ext cx="10080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latin typeface="Arial"/>
              </a:rPr>
              <a:t>L’aire tegmentale dans le cerveau</a:t>
            </a:r>
            <a:endParaRPr b="0" lang="fr-FR" sz="4000" spc="-1" strike="noStrike">
              <a:latin typeface="Arial"/>
            </a:endParaRPr>
          </a:p>
        </p:txBody>
      </p:sp>
      <p:sp>
        <p:nvSpPr>
          <p:cNvPr id="294" name="PlaceHolder 2"/>
          <p:cNvSpPr>
            <a:spLocks noGrp="1"/>
          </p:cNvSpPr>
          <p:nvPr>
            <p:ph/>
          </p:nvPr>
        </p:nvSpPr>
        <p:spPr>
          <a:xfrm>
            <a:off x="6467760" y="1557360"/>
            <a:ext cx="3612240" cy="5793840"/>
          </a:xfrm>
          <a:prstGeom prst="rect">
            <a:avLst/>
          </a:prstGeom>
          <a:noFill/>
          <a:ln w="0">
            <a:noFill/>
          </a:ln>
        </p:spPr>
        <p:txBody>
          <a:bodyPr lIns="90000" rIns="90000" tIns="46800" bIns="46800" anchor="t">
            <a:normAutofit/>
          </a:bodyPr>
          <a:p>
            <a:pPr marL="343080" indent="-339840" algn="ctr">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200" spc="-1" strike="noStrike">
                <a:latin typeface="Arial"/>
              </a:rPr>
              <a:t>   </a:t>
            </a:r>
            <a:r>
              <a:rPr b="0" lang="fr-FR" sz="3200" spc="-1" strike="noStrike">
                <a:latin typeface="Arial"/>
              </a:rPr>
              <a:t>Cette partie primitive du cerveau produit la dopamine</a:t>
            </a:r>
            <a:endParaRPr b="0" lang="fr-FR" sz="3200" spc="-1" strike="noStrike">
              <a:latin typeface="Arial"/>
            </a:endParaRPr>
          </a:p>
          <a:p>
            <a:pPr marL="343080" indent="-339840" algn="ctr">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200" spc="-1" strike="noStrike">
                <a:latin typeface="Arial"/>
              </a:rPr>
              <a:t>et la </a:t>
            </a:r>
            <a:endParaRPr b="0" lang="fr-FR" sz="3200" spc="-1" strike="noStrike">
              <a:latin typeface="Arial"/>
            </a:endParaRPr>
          </a:p>
          <a:p>
            <a:pPr marL="343080" indent="-339840" algn="ctr">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200" spc="-1" strike="noStrike">
                <a:latin typeface="Arial"/>
              </a:rPr>
              <a:t>sérotonine</a:t>
            </a:r>
            <a:endParaRPr b="0" lang="fr-FR" sz="3200" spc="-1" strike="noStrike">
              <a:latin typeface="Arial"/>
            </a:endParaRPr>
          </a:p>
          <a:p>
            <a:pPr marL="343080" indent="-339840" algn="ctr">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200" spc="-1" strike="noStrike">
                <a:latin typeface="Arial"/>
              </a:rPr>
              <a:t>Messagers du PLAISIR</a:t>
            </a:r>
            <a:endParaRPr b="0" lang="fr-FR" sz="3200" spc="-1" strike="noStrike">
              <a:latin typeface="Arial"/>
            </a:endParaRPr>
          </a:p>
        </p:txBody>
      </p:sp>
    </p:spTree>
  </p:cSld>
  <p:timing>
    <p:tnLst>
      <p:par>
        <p:cTn id="243" dur="indefinite" restart="never" nodeType="tmRoot">
          <p:childTnLst>
            <p:seq>
              <p:cTn id="244" dur="indefinite" nodeType="mainSeq">
                <p:childTnLst>
                  <p:par>
                    <p:cTn id="245" fill="hold">
                      <p:stCondLst>
                        <p:cond delay="indefinite"/>
                      </p:stCondLst>
                      <p:childTnLst>
                        <p:par>
                          <p:cTn id="246" fill="hold">
                            <p:stCondLst>
                              <p:cond delay="0"/>
                            </p:stCondLst>
                            <p:childTnLst>
                              <p:par>
                                <p:cTn id="247" nodeType="clickEffect" fill="hold" presetClass="entr" presetID="1">
                                  <p:stCondLst>
                                    <p:cond delay="0"/>
                                  </p:stCondLst>
                                  <p:childTnLst>
                                    <p:set>
                                      <p:cBhvr>
                                        <p:cTn id="248" dur="1" fill="hold">
                                          <p:stCondLst>
                                            <p:cond delay="0"/>
                                          </p:stCondLst>
                                        </p:cTn>
                                        <p:tgtEl>
                                          <p:spTgt spid="294">
                                            <p:txEl>
                                              <p:pRg st="0" end="0"/>
                                            </p:txEl>
                                          </p:spTgt>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nodeType="clickEffect" fill="hold" presetClass="entr" presetID="1">
                                  <p:stCondLst>
                                    <p:cond delay="0"/>
                                  </p:stCondLst>
                                  <p:childTnLst>
                                    <p:set>
                                      <p:cBhvr>
                                        <p:cTn id="252" dur="1" fill="hold">
                                          <p:stCondLst>
                                            <p:cond delay="0"/>
                                          </p:stCondLst>
                                        </p:cTn>
                                        <p:tgtEl>
                                          <p:spTgt spid="294">
                                            <p:txEl>
                                              <p:pRg st="1" end="1"/>
                                            </p:txEl>
                                          </p:spTgt>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nodeType="clickEffect" fill="hold" presetClass="entr" presetID="1">
                                  <p:stCondLst>
                                    <p:cond delay="0"/>
                                  </p:stCondLst>
                                  <p:childTnLst>
                                    <p:set>
                                      <p:cBhvr>
                                        <p:cTn id="256" dur="1" fill="hold">
                                          <p:stCondLst>
                                            <p:cond delay="0"/>
                                          </p:stCondLst>
                                        </p:cTn>
                                        <p:tgtEl>
                                          <p:spTgt spid="294">
                                            <p:txEl>
                                              <p:pRg st="2" end="2"/>
                                            </p:txEl>
                                          </p:spTgt>
                                        </p:tgtEl>
                                        <p:attrNameLst>
                                          <p:attrName>style.visibility</p:attrName>
                                        </p:attrNameLst>
                                      </p:cBhvr>
                                      <p:to>
                                        <p:strVal val="visible"/>
                                      </p:to>
                                    </p:set>
                                  </p:childTnLst>
                                </p:cTn>
                              </p:par>
                            </p:childTnLst>
                          </p:cTn>
                        </p:par>
                      </p:childTnLst>
                    </p:cTn>
                  </p:par>
                  <p:par>
                    <p:cTn id="257" fill="hold">
                      <p:stCondLst>
                        <p:cond delay="indefinite"/>
                      </p:stCondLst>
                      <p:childTnLst>
                        <p:par>
                          <p:cTn id="258" fill="hold">
                            <p:stCondLst>
                              <p:cond delay="0"/>
                            </p:stCondLst>
                            <p:childTnLst>
                              <p:par>
                                <p:cTn id="259" nodeType="clickEffect" fill="hold" presetClass="entr" presetID="1">
                                  <p:stCondLst>
                                    <p:cond delay="0"/>
                                  </p:stCondLst>
                                  <p:childTnLst>
                                    <p:set>
                                      <p:cBhvr>
                                        <p:cTn id="260" dur="1" fill="hold">
                                          <p:stCondLst>
                                            <p:cond delay="0"/>
                                          </p:stCondLst>
                                        </p:cTn>
                                        <p:tgtEl>
                                          <p:spTgt spid="294">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95" name="PlaceHolder 1"/>
          <p:cNvSpPr>
            <a:spLocks noGrp="1"/>
          </p:cNvSpPr>
          <p:nvPr>
            <p:ph/>
          </p:nvPr>
        </p:nvSpPr>
        <p:spPr>
          <a:xfrm>
            <a:off x="-360" y="1397520"/>
            <a:ext cx="3055320" cy="5794560"/>
          </a:xfrm>
          <a:prstGeom prst="rect">
            <a:avLst/>
          </a:prstGeom>
          <a:noFill/>
          <a:ln w="0">
            <a:noFill/>
          </a:ln>
        </p:spPr>
        <p:txBody>
          <a:bodyPr lIns="90000" rIns="90000" tIns="46800" bIns="46800" anchor="t">
            <a:normAutofit/>
          </a:bodyPr>
          <a:p>
            <a:pPr marL="343080" indent="-339840" algn="ctr">
              <a:lnSpc>
                <a:spcPct val="80000"/>
              </a:lnSpc>
              <a:spcBef>
                <a:spcPts val="601"/>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400" spc="-1" strike="noStrike">
                <a:latin typeface="Arial"/>
              </a:rPr>
              <a:t>Fonctionnement</a:t>
            </a:r>
            <a:endParaRPr b="0" lang="fr-FR" sz="2400" spc="-1" strike="noStrike">
              <a:latin typeface="Arial"/>
            </a:endParaRPr>
          </a:p>
          <a:p>
            <a:pPr marL="343080" indent="-339840" algn="ctr">
              <a:lnSpc>
                <a:spcPct val="80000"/>
              </a:lnSpc>
              <a:spcBef>
                <a:spcPts val="601"/>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400" spc="-1" strike="noStrike">
                <a:latin typeface="Arial"/>
              </a:rPr>
              <a:t>naturel</a:t>
            </a:r>
            <a:endParaRPr b="0" lang="fr-FR" sz="24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endParaRPr b="0" lang="fr-FR" sz="28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latin typeface="Arial"/>
              </a:rPr>
              <a:t>Évènement</a:t>
            </a:r>
            <a:endParaRPr b="0" lang="fr-FR" sz="28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latin typeface="Arial"/>
              </a:rPr>
              <a:t>Heureux, réussite </a:t>
            </a:r>
            <a:endParaRPr b="0" lang="fr-FR" sz="28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latin typeface="Arial"/>
              </a:rPr>
              <a:t>=</a:t>
            </a:r>
            <a:endParaRPr b="0" lang="fr-FR" sz="28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latin typeface="Arial"/>
              </a:rPr>
              <a:t>Gratification</a:t>
            </a:r>
            <a:endParaRPr b="0" lang="fr-FR" sz="28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latin typeface="Arial"/>
              </a:rPr>
              <a:t>Bonne expérience</a:t>
            </a:r>
            <a:endParaRPr b="0" lang="fr-FR" sz="28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latin typeface="Arial"/>
              </a:rPr>
              <a:t>À mémoriser</a:t>
            </a:r>
            <a:endParaRPr b="0" lang="fr-FR" sz="2800" spc="-1" strike="noStrike">
              <a:latin typeface="Arial"/>
            </a:endParaRPr>
          </a:p>
          <a:p>
            <a:pPr marL="343080" indent="-339840" algn="ctr">
              <a:lnSpc>
                <a:spcPct val="80000"/>
              </a:lnSpc>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solidFill>
                  <a:srgbClr val="ffff00"/>
                </a:solidFill>
                <a:latin typeface="Arial"/>
              </a:rPr>
              <a:t>PLAISIR = MEMOIRE</a:t>
            </a:r>
            <a:endParaRPr b="0" lang="fr-FR" sz="2800" spc="-1" strike="noStrike">
              <a:latin typeface="Arial"/>
            </a:endParaRPr>
          </a:p>
        </p:txBody>
      </p:sp>
      <p:pic>
        <p:nvPicPr>
          <p:cNvPr id="296" name="" descr=""/>
          <p:cNvPicPr/>
          <p:nvPr/>
        </p:nvPicPr>
        <p:blipFill>
          <a:blip r:embed="rId1"/>
          <a:stretch/>
        </p:blipFill>
        <p:spPr>
          <a:xfrm>
            <a:off x="2976480" y="1377000"/>
            <a:ext cx="7103160" cy="5967720"/>
          </a:xfrm>
          <a:prstGeom prst="rect">
            <a:avLst/>
          </a:prstGeom>
          <a:ln w="0">
            <a:noFill/>
          </a:ln>
        </p:spPr>
      </p:pic>
      <p:sp>
        <p:nvSpPr>
          <p:cNvPr id="297" name="PlaceHolder 2"/>
          <p:cNvSpPr>
            <a:spLocks noGrp="1"/>
          </p:cNvSpPr>
          <p:nvPr>
            <p:ph type="title"/>
          </p:nvPr>
        </p:nvSpPr>
        <p:spPr>
          <a:xfrm>
            <a:off x="594720" y="-348120"/>
            <a:ext cx="9072000" cy="1485720"/>
          </a:xfrm>
          <a:prstGeom prst="rect">
            <a:avLst/>
          </a:prstGeom>
          <a:noFill/>
          <a:ln w="0">
            <a:noFill/>
          </a:ln>
        </p:spPr>
        <p:txBody>
          <a:bodyPr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Le système de récompense</a:t>
            </a:r>
            <a:endParaRPr b="0" lang="fr-FR" sz="4400" spc="-1" strike="noStrike">
              <a:latin typeface="Arial"/>
            </a:endParaRPr>
          </a:p>
        </p:txBody>
      </p:sp>
    </p:spTree>
  </p:cSld>
  <p:timing>
    <p:tnLst>
      <p:par>
        <p:cTn id="261" dur="indefinite" restart="never" nodeType="tmRoot">
          <p:childTnLst>
            <p:seq>
              <p:cTn id="262" dur="indefinite" nodeType="mainSeq">
                <p:childTnLst>
                  <p:par>
                    <p:cTn id="263" fill="hold">
                      <p:stCondLst>
                        <p:cond delay="indefinite"/>
                      </p:stCondLst>
                      <p:childTnLst>
                        <p:par>
                          <p:cTn id="264" fill="hold">
                            <p:stCondLst>
                              <p:cond delay="0"/>
                            </p:stCondLst>
                            <p:childTnLst>
                              <p:par>
                                <p:cTn id="265" nodeType="clickEffect" fill="hold" presetClass="entr" presetID="1">
                                  <p:stCondLst>
                                    <p:cond delay="0"/>
                                  </p:stCondLst>
                                  <p:childTnLst>
                                    <p:set>
                                      <p:cBhvr>
                                        <p:cTn id="266" dur="1" fill="hold">
                                          <p:stCondLst>
                                            <p:cond delay="0"/>
                                          </p:stCondLst>
                                        </p:cTn>
                                        <p:tgtEl>
                                          <p:spTgt spid="295">
                                            <p:txEl>
                                              <p:pRg st="0" end="0"/>
                                            </p:txEl>
                                          </p:spTgt>
                                        </p:tgtEl>
                                        <p:attrNameLst>
                                          <p:attrName>style.visibility</p:attrName>
                                        </p:attrNameLst>
                                      </p:cBhvr>
                                      <p:to>
                                        <p:strVal val="visible"/>
                                      </p:to>
                                    </p:set>
                                  </p:childTnLst>
                                </p:cTn>
                              </p:par>
                              <p:par>
                                <p:cTn id="267" nodeType="withEffect" fill="hold" presetClass="entr" presetID="1">
                                  <p:stCondLst>
                                    <p:cond delay="0"/>
                                  </p:stCondLst>
                                  <p:childTnLst>
                                    <p:set>
                                      <p:cBhvr>
                                        <p:cTn id="268" dur="1" fill="hold">
                                          <p:stCondLst>
                                            <p:cond delay="0"/>
                                          </p:stCondLst>
                                        </p:cTn>
                                        <p:tgtEl>
                                          <p:spTgt spid="295">
                                            <p:txEl>
                                              <p:pRg st="1" end="1"/>
                                            </p:txEl>
                                          </p:spTgt>
                                        </p:tgtEl>
                                        <p:attrNameLst>
                                          <p:attrName>style.visibility</p:attrName>
                                        </p:attrNameLst>
                                      </p:cBhvr>
                                      <p:to>
                                        <p:strVal val="visible"/>
                                      </p:to>
                                    </p:set>
                                  </p:childTnLst>
                                </p:cTn>
                              </p:par>
                            </p:childTnLst>
                          </p:cTn>
                        </p:par>
                      </p:childTnLst>
                    </p:cTn>
                  </p:par>
                  <p:par>
                    <p:cTn id="269" fill="hold">
                      <p:stCondLst>
                        <p:cond delay="indefinite"/>
                      </p:stCondLst>
                      <p:childTnLst>
                        <p:par>
                          <p:cTn id="270" fill="hold">
                            <p:stCondLst>
                              <p:cond delay="0"/>
                            </p:stCondLst>
                            <p:childTnLst>
                              <p:par>
                                <p:cTn id="271" nodeType="clickEffect" fill="hold" presetClass="entr" presetID="1">
                                  <p:stCondLst>
                                    <p:cond delay="0"/>
                                  </p:stCondLst>
                                  <p:childTnLst>
                                    <p:set>
                                      <p:cBhvr>
                                        <p:cTn id="272" dur="1" fill="hold">
                                          <p:stCondLst>
                                            <p:cond delay="0"/>
                                          </p:stCondLst>
                                        </p:cTn>
                                        <p:tgtEl>
                                          <p:spTgt spid="295">
                                            <p:txEl>
                                              <p:pRg st="3" end="3"/>
                                            </p:txEl>
                                          </p:spTgt>
                                        </p:tgtEl>
                                        <p:attrNameLst>
                                          <p:attrName>style.visibility</p:attrName>
                                        </p:attrNameLst>
                                      </p:cBhvr>
                                      <p:to>
                                        <p:strVal val="visible"/>
                                      </p:to>
                                    </p:set>
                                  </p:childTnLst>
                                </p:cTn>
                              </p:par>
                              <p:par>
                                <p:cTn id="273" nodeType="withEffect" fill="hold" presetClass="entr" presetID="1">
                                  <p:stCondLst>
                                    <p:cond delay="0"/>
                                  </p:stCondLst>
                                  <p:childTnLst>
                                    <p:set>
                                      <p:cBhvr>
                                        <p:cTn id="274" dur="1" fill="hold">
                                          <p:stCondLst>
                                            <p:cond delay="0"/>
                                          </p:stCondLst>
                                        </p:cTn>
                                        <p:tgtEl>
                                          <p:spTgt spid="295">
                                            <p:txEl>
                                              <p:pRg st="4" end="4"/>
                                            </p:txEl>
                                          </p:spTgt>
                                        </p:tgtEl>
                                        <p:attrNameLst>
                                          <p:attrName>style.visibility</p:attrName>
                                        </p:attrNameLst>
                                      </p:cBhvr>
                                      <p:to>
                                        <p:strVal val="visible"/>
                                      </p:to>
                                    </p:set>
                                  </p:childTnLst>
                                </p:cTn>
                              </p:par>
                              <p:par>
                                <p:cTn id="275" nodeType="withEffect" fill="hold" presetClass="entr" presetID="1">
                                  <p:stCondLst>
                                    <p:cond delay="0"/>
                                  </p:stCondLst>
                                  <p:childTnLst>
                                    <p:set>
                                      <p:cBhvr>
                                        <p:cTn id="276" dur="1" fill="hold">
                                          <p:stCondLst>
                                            <p:cond delay="0"/>
                                          </p:stCondLst>
                                        </p:cTn>
                                        <p:tgtEl>
                                          <p:spTgt spid="295">
                                            <p:txEl>
                                              <p:pRg st="5" end="5"/>
                                            </p:txEl>
                                          </p:spTgt>
                                        </p:tgtEl>
                                        <p:attrNameLst>
                                          <p:attrName>style.visibility</p:attrName>
                                        </p:attrNameLst>
                                      </p:cBhvr>
                                      <p:to>
                                        <p:strVal val="visible"/>
                                      </p:to>
                                    </p:set>
                                  </p:childTnLst>
                                </p:cTn>
                              </p:par>
                              <p:par>
                                <p:cTn id="277" nodeType="withEffect" fill="hold" presetClass="entr" presetID="1">
                                  <p:stCondLst>
                                    <p:cond delay="0"/>
                                  </p:stCondLst>
                                  <p:childTnLst>
                                    <p:set>
                                      <p:cBhvr>
                                        <p:cTn id="278" dur="1" fill="hold">
                                          <p:stCondLst>
                                            <p:cond delay="0"/>
                                          </p:stCondLst>
                                        </p:cTn>
                                        <p:tgtEl>
                                          <p:spTgt spid="295">
                                            <p:txEl>
                                              <p:pRg st="6" end="6"/>
                                            </p:txEl>
                                          </p:spTgt>
                                        </p:tgtEl>
                                        <p:attrNameLst>
                                          <p:attrName>style.visibility</p:attrName>
                                        </p:attrNameLst>
                                      </p:cBhvr>
                                      <p:to>
                                        <p:strVal val="visible"/>
                                      </p:to>
                                    </p:set>
                                  </p:childTnLst>
                                </p:cTn>
                              </p:par>
                              <p:par>
                                <p:cTn id="279" nodeType="withEffect" fill="hold" presetClass="entr" presetID="1">
                                  <p:stCondLst>
                                    <p:cond delay="0"/>
                                  </p:stCondLst>
                                  <p:childTnLst>
                                    <p:set>
                                      <p:cBhvr>
                                        <p:cTn id="280" dur="1" fill="hold">
                                          <p:stCondLst>
                                            <p:cond delay="0"/>
                                          </p:stCondLst>
                                        </p:cTn>
                                        <p:tgtEl>
                                          <p:spTgt spid="295">
                                            <p:txEl>
                                              <p:pRg st="7" end="7"/>
                                            </p:txEl>
                                          </p:spTgt>
                                        </p:tgtEl>
                                        <p:attrNameLst>
                                          <p:attrName>style.visibility</p:attrName>
                                        </p:attrNameLst>
                                      </p:cBhvr>
                                      <p:to>
                                        <p:strVal val="visible"/>
                                      </p:to>
                                    </p:set>
                                  </p:childTnLst>
                                </p:cTn>
                              </p:par>
                              <p:par>
                                <p:cTn id="281" nodeType="withEffect" fill="hold" presetClass="entr" presetID="1">
                                  <p:stCondLst>
                                    <p:cond delay="0"/>
                                  </p:stCondLst>
                                  <p:childTnLst>
                                    <p:set>
                                      <p:cBhvr>
                                        <p:cTn id="282" dur="1" fill="hold">
                                          <p:stCondLst>
                                            <p:cond delay="0"/>
                                          </p:stCondLst>
                                        </p:cTn>
                                        <p:tgtEl>
                                          <p:spTgt spid="295">
                                            <p:txEl>
                                              <p:pRg st="8" end="8"/>
                                            </p:txEl>
                                          </p:spTgt>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nodeType="clickEffect" fill="hold" presetClass="entr" presetID="1">
                                  <p:stCondLst>
                                    <p:cond delay="0"/>
                                  </p:stCondLst>
                                  <p:childTnLst>
                                    <p:set>
                                      <p:cBhvr>
                                        <p:cTn id="286" dur="1" fill="hold">
                                          <p:stCondLst>
                                            <p:cond delay="0"/>
                                          </p:stCondLst>
                                        </p:cTn>
                                        <p:tgtEl>
                                          <p:spTgt spid="295">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298" name="PlaceHolder 1"/>
          <p:cNvSpPr>
            <a:spLocks noGrp="1"/>
          </p:cNvSpPr>
          <p:nvPr>
            <p:ph type="title"/>
          </p:nvPr>
        </p:nvSpPr>
        <p:spPr>
          <a:xfrm>
            <a:off x="435600" y="-2682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Le plaisir et l’apprentissage</a:t>
            </a:r>
            <a:endParaRPr b="0" lang="fr-FR" sz="4400" spc="-1" strike="noStrike">
              <a:latin typeface="Arial"/>
            </a:endParaRPr>
          </a:p>
        </p:txBody>
      </p:sp>
      <p:sp>
        <p:nvSpPr>
          <p:cNvPr id="299" name="PlaceHolder 2"/>
          <p:cNvSpPr>
            <a:spLocks noGrp="1"/>
          </p:cNvSpPr>
          <p:nvPr>
            <p:ph/>
          </p:nvPr>
        </p:nvSpPr>
        <p:spPr>
          <a:xfrm>
            <a:off x="0" y="921600"/>
            <a:ext cx="10080000" cy="6429240"/>
          </a:xfrm>
          <a:prstGeom prst="rect">
            <a:avLst/>
          </a:prstGeom>
          <a:noFill/>
          <a:ln w="0">
            <a:noFill/>
          </a:ln>
        </p:spPr>
        <p:txBody>
          <a:bodyPr lIns="90000" rIns="90000" tIns="46800" bIns="46800" anchor="t">
            <a:normAutofit/>
          </a:bodyPr>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latin typeface="Arial"/>
              </a:rPr>
              <a:t>Un cerveau en bon état cherche toujours à apprendre en créant de nouvelles connexions neuronales</a:t>
            </a:r>
            <a:endParaRPr b="0" lang="fr-FR" sz="2800" spc="-1" strike="noStrike">
              <a:latin typeface="Arial"/>
            </a:endParaRPr>
          </a:p>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solidFill>
                  <a:srgbClr val="ffff00"/>
                </a:solidFill>
                <a:latin typeface="Arial"/>
              </a:rPr>
              <a:t>Les tests sur les animaux montrent que le plaisir est la base de l’apprentissage</a:t>
            </a:r>
            <a:endParaRPr b="0" lang="fr-FR" sz="2800" spc="-1" strike="noStrike">
              <a:latin typeface="Arial"/>
            </a:endParaRPr>
          </a:p>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latin typeface="Arial"/>
              </a:rPr>
              <a:t>le plaisir permet de mémoriser une expérience réussie de façon à la reproduire ultérieurement</a:t>
            </a:r>
            <a:endParaRPr b="0" lang="fr-FR" sz="2800" spc="-1" strike="noStrike">
              <a:latin typeface="Arial"/>
            </a:endParaRPr>
          </a:p>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latin typeface="Arial"/>
              </a:rPr>
              <a:t>La drogue finit par diminuer le plaisir, le mécanisme d’apprentissage est perturbé, diminué</a:t>
            </a:r>
            <a:endParaRPr b="0" lang="fr-FR" sz="2800" spc="-1" strike="noStrike">
              <a:latin typeface="Arial"/>
            </a:endParaRPr>
          </a:p>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latin typeface="Arial"/>
              </a:rPr>
              <a:t>Il ne faut pas abuser des bonnes choses et surtout les détourner car cela rompt les équilibres et détraque ce système primitif du cerveau</a:t>
            </a:r>
            <a:endParaRPr b="0" lang="fr-FR" sz="2800" spc="-1" strike="noStrike">
              <a:latin typeface="Arial"/>
            </a:endParaRPr>
          </a:p>
        </p:txBody>
      </p:sp>
    </p:spTree>
  </p:cSld>
  <p:timing>
    <p:tnLst>
      <p:par>
        <p:cTn id="287" dur="indefinite" restart="never" nodeType="tmRoot">
          <p:childTnLst>
            <p:seq>
              <p:cTn id="288" dur="indefinite" nodeType="mainSeq">
                <p:childTnLst>
                  <p:par>
                    <p:cTn id="289" dur="indefinite" fill="hold">
                      <p:stCondLst>
                        <p:cond delay="indefinite"/>
                      </p:stCondLst>
                      <p:childTnLst>
                        <p:par>
                          <p:cTn id="290" dur="indefinite" fill="hold">
                            <p:stCondLst>
                              <p:cond delay="0"/>
                            </p:stCondLst>
                            <p:childTnLst>
                              <p:par>
                                <p:cTn id="291" dur="indefinite" nodeType="clickEffect" fill="hold" presetClass="entr" presetID="2" presetSubtype="4">
                                  <p:stCondLst>
                                    <p:cond delay="0"/>
                                  </p:stCondLst>
                                  <p:childTnLst>
                                    <p:set>
                                      <p:cBhvr>
                                        <p:cTn id="292" dur="1" fill="hold">
                                          <p:stCondLst>
                                            <p:cond delay="0"/>
                                          </p:stCondLst>
                                        </p:cTn>
                                        <p:tgtEl>
                                          <p:spTgt spid="299">
                                            <p:txEl>
                                              <p:pRg st="0" end="0"/>
                                            </p:txEl>
                                          </p:spTgt>
                                        </p:tgtEl>
                                        <p:attrNameLst>
                                          <p:attrName>style.visibility</p:attrName>
                                        </p:attrNameLst>
                                      </p:cBhvr>
                                      <p:to>
                                        <p:strVal val="visible"/>
                                      </p:to>
                                    </p:set>
                                    <p:anim calcmode="lin" valueType="num">
                                      <p:cBhvr additive="repl">
                                        <p:cTn id="293" dur="500" fill="hold"/>
                                        <p:tgtEl>
                                          <p:spTgt spid="299">
                                            <p:txEl>
                                              <p:pRg st="0" end="0"/>
                                            </p:txEl>
                                          </p:spTgt>
                                        </p:tgtEl>
                                        <p:attrNameLst>
                                          <p:attrName>ppt_x</p:attrName>
                                        </p:attrNameLst>
                                      </p:cBhvr>
                                      <p:tavLst>
                                        <p:tav tm="0">
                                          <p:val>
                                            <p:strVal val="#ppt_x"/>
                                          </p:val>
                                        </p:tav>
                                        <p:tav tm="100000">
                                          <p:val>
                                            <p:strVal val="#ppt_x"/>
                                          </p:val>
                                        </p:tav>
                                      </p:tavLst>
                                    </p:anim>
                                    <p:anim calcmode="lin" valueType="num">
                                      <p:cBhvr additive="repl">
                                        <p:cTn id="294" dur="500" fill="hold"/>
                                        <p:tgtEl>
                                          <p:spTgt spid="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5" dur="indefinite" fill="hold">
                      <p:stCondLst>
                        <p:cond delay="indefinite"/>
                      </p:stCondLst>
                      <p:childTnLst>
                        <p:par>
                          <p:cTn id="296" dur="indefinite" fill="hold">
                            <p:stCondLst>
                              <p:cond delay="0"/>
                            </p:stCondLst>
                            <p:childTnLst>
                              <p:par>
                                <p:cTn id="297" dur="indefinite" nodeType="clickEffect" fill="hold" presetClass="entr" presetID="2" presetSubtype="4">
                                  <p:stCondLst>
                                    <p:cond delay="0"/>
                                  </p:stCondLst>
                                  <p:childTnLst>
                                    <p:set>
                                      <p:cBhvr>
                                        <p:cTn id="298" dur="1" fill="hold">
                                          <p:stCondLst>
                                            <p:cond delay="0"/>
                                          </p:stCondLst>
                                        </p:cTn>
                                        <p:tgtEl>
                                          <p:spTgt spid="299">
                                            <p:txEl>
                                              <p:pRg st="1" end="1"/>
                                            </p:txEl>
                                          </p:spTgt>
                                        </p:tgtEl>
                                        <p:attrNameLst>
                                          <p:attrName>style.visibility</p:attrName>
                                        </p:attrNameLst>
                                      </p:cBhvr>
                                      <p:to>
                                        <p:strVal val="visible"/>
                                      </p:to>
                                    </p:set>
                                    <p:anim calcmode="lin" valueType="num">
                                      <p:cBhvr additive="repl">
                                        <p:cTn id="299" dur="500" fill="hold"/>
                                        <p:tgtEl>
                                          <p:spTgt spid="299">
                                            <p:txEl>
                                              <p:pRg st="1" end="1"/>
                                            </p:txEl>
                                          </p:spTgt>
                                        </p:tgtEl>
                                        <p:attrNameLst>
                                          <p:attrName>ppt_x</p:attrName>
                                        </p:attrNameLst>
                                      </p:cBhvr>
                                      <p:tavLst>
                                        <p:tav tm="0">
                                          <p:val>
                                            <p:strVal val="#ppt_x"/>
                                          </p:val>
                                        </p:tav>
                                        <p:tav tm="100000">
                                          <p:val>
                                            <p:strVal val="#ppt_x"/>
                                          </p:val>
                                        </p:tav>
                                      </p:tavLst>
                                    </p:anim>
                                    <p:anim calcmode="lin" valueType="num">
                                      <p:cBhvr additive="repl">
                                        <p:cTn id="300" dur="500" fill="hold"/>
                                        <p:tgtEl>
                                          <p:spTgt spid="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1" dur="indefinite" fill="hold">
                      <p:stCondLst>
                        <p:cond delay="indefinite"/>
                      </p:stCondLst>
                      <p:childTnLst>
                        <p:par>
                          <p:cTn id="302" dur="indefinite" fill="hold">
                            <p:stCondLst>
                              <p:cond delay="0"/>
                            </p:stCondLst>
                            <p:childTnLst>
                              <p:par>
                                <p:cTn id="303" dur="indefinite" nodeType="clickEffect" fill="hold" presetClass="entr" presetID="2" presetSubtype="4">
                                  <p:stCondLst>
                                    <p:cond delay="0"/>
                                  </p:stCondLst>
                                  <p:childTnLst>
                                    <p:set>
                                      <p:cBhvr>
                                        <p:cTn id="304" dur="1" fill="hold">
                                          <p:stCondLst>
                                            <p:cond delay="0"/>
                                          </p:stCondLst>
                                        </p:cTn>
                                        <p:tgtEl>
                                          <p:spTgt spid="299">
                                            <p:txEl>
                                              <p:pRg st="2" end="2"/>
                                            </p:txEl>
                                          </p:spTgt>
                                        </p:tgtEl>
                                        <p:attrNameLst>
                                          <p:attrName>style.visibility</p:attrName>
                                        </p:attrNameLst>
                                      </p:cBhvr>
                                      <p:to>
                                        <p:strVal val="visible"/>
                                      </p:to>
                                    </p:set>
                                    <p:anim calcmode="lin" valueType="num">
                                      <p:cBhvr additive="repl">
                                        <p:cTn id="305" dur="500" fill="hold"/>
                                        <p:tgtEl>
                                          <p:spTgt spid="299">
                                            <p:txEl>
                                              <p:pRg st="2" end="2"/>
                                            </p:txEl>
                                          </p:spTgt>
                                        </p:tgtEl>
                                        <p:attrNameLst>
                                          <p:attrName>ppt_x</p:attrName>
                                        </p:attrNameLst>
                                      </p:cBhvr>
                                      <p:tavLst>
                                        <p:tav tm="0">
                                          <p:val>
                                            <p:strVal val="#ppt_x"/>
                                          </p:val>
                                        </p:tav>
                                        <p:tav tm="100000">
                                          <p:val>
                                            <p:strVal val="#ppt_x"/>
                                          </p:val>
                                        </p:tav>
                                      </p:tavLst>
                                    </p:anim>
                                    <p:anim calcmode="lin" valueType="num">
                                      <p:cBhvr additive="repl">
                                        <p:cTn id="306" dur="500" fill="hold"/>
                                        <p:tgtEl>
                                          <p:spTgt spid="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7" dur="indefinite" fill="hold">
                      <p:stCondLst>
                        <p:cond delay="indefinite"/>
                      </p:stCondLst>
                      <p:childTnLst>
                        <p:par>
                          <p:cTn id="308" dur="indefinite" fill="hold">
                            <p:stCondLst>
                              <p:cond delay="0"/>
                            </p:stCondLst>
                            <p:childTnLst>
                              <p:par>
                                <p:cTn id="309" dur="indefinite" nodeType="clickEffect" fill="hold" presetClass="entr" presetID="2" presetSubtype="4">
                                  <p:stCondLst>
                                    <p:cond delay="0"/>
                                  </p:stCondLst>
                                  <p:childTnLst>
                                    <p:set>
                                      <p:cBhvr>
                                        <p:cTn id="310" dur="1" fill="hold">
                                          <p:stCondLst>
                                            <p:cond delay="0"/>
                                          </p:stCondLst>
                                        </p:cTn>
                                        <p:tgtEl>
                                          <p:spTgt spid="299">
                                            <p:txEl>
                                              <p:pRg st="3" end="3"/>
                                            </p:txEl>
                                          </p:spTgt>
                                        </p:tgtEl>
                                        <p:attrNameLst>
                                          <p:attrName>style.visibility</p:attrName>
                                        </p:attrNameLst>
                                      </p:cBhvr>
                                      <p:to>
                                        <p:strVal val="visible"/>
                                      </p:to>
                                    </p:set>
                                    <p:anim calcmode="lin" valueType="num">
                                      <p:cBhvr additive="repl">
                                        <p:cTn id="311" dur="500" fill="hold"/>
                                        <p:tgtEl>
                                          <p:spTgt spid="299">
                                            <p:txEl>
                                              <p:pRg st="3" end="3"/>
                                            </p:txEl>
                                          </p:spTgt>
                                        </p:tgtEl>
                                        <p:attrNameLst>
                                          <p:attrName>ppt_x</p:attrName>
                                        </p:attrNameLst>
                                      </p:cBhvr>
                                      <p:tavLst>
                                        <p:tav tm="0">
                                          <p:val>
                                            <p:strVal val="#ppt_x"/>
                                          </p:val>
                                        </p:tav>
                                        <p:tav tm="100000">
                                          <p:val>
                                            <p:strVal val="#ppt_x"/>
                                          </p:val>
                                        </p:tav>
                                      </p:tavLst>
                                    </p:anim>
                                    <p:anim calcmode="lin" valueType="num">
                                      <p:cBhvr additive="repl">
                                        <p:cTn id="312" dur="500" fill="hold"/>
                                        <p:tgtEl>
                                          <p:spTgt spid="2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3" dur="indefinite" fill="hold">
                      <p:stCondLst>
                        <p:cond delay="indefinite"/>
                      </p:stCondLst>
                      <p:childTnLst>
                        <p:par>
                          <p:cTn id="314" dur="indefinite" fill="hold">
                            <p:stCondLst>
                              <p:cond delay="0"/>
                            </p:stCondLst>
                            <p:childTnLst>
                              <p:par>
                                <p:cTn id="315" dur="indefinite" nodeType="clickEffect" fill="hold" presetClass="entr" presetID="2" presetSubtype="4">
                                  <p:stCondLst>
                                    <p:cond delay="0"/>
                                  </p:stCondLst>
                                  <p:childTnLst>
                                    <p:set>
                                      <p:cBhvr>
                                        <p:cTn id="316" dur="1" fill="hold">
                                          <p:stCondLst>
                                            <p:cond delay="0"/>
                                          </p:stCondLst>
                                        </p:cTn>
                                        <p:tgtEl>
                                          <p:spTgt spid="299">
                                            <p:txEl>
                                              <p:pRg st="4" end="4"/>
                                            </p:txEl>
                                          </p:spTgt>
                                        </p:tgtEl>
                                        <p:attrNameLst>
                                          <p:attrName>style.visibility</p:attrName>
                                        </p:attrNameLst>
                                      </p:cBhvr>
                                      <p:to>
                                        <p:strVal val="visible"/>
                                      </p:to>
                                    </p:set>
                                    <p:anim calcmode="lin" valueType="num">
                                      <p:cBhvr additive="repl">
                                        <p:cTn id="317" dur="500" fill="hold"/>
                                        <p:tgtEl>
                                          <p:spTgt spid="299">
                                            <p:txEl>
                                              <p:pRg st="4" end="4"/>
                                            </p:txEl>
                                          </p:spTgt>
                                        </p:tgtEl>
                                        <p:attrNameLst>
                                          <p:attrName>ppt_x</p:attrName>
                                        </p:attrNameLst>
                                      </p:cBhvr>
                                      <p:tavLst>
                                        <p:tav tm="0">
                                          <p:val>
                                            <p:strVal val="#ppt_x"/>
                                          </p:val>
                                        </p:tav>
                                        <p:tav tm="100000">
                                          <p:val>
                                            <p:strVal val="#ppt_x"/>
                                          </p:val>
                                        </p:tav>
                                      </p:tavLst>
                                    </p:anim>
                                    <p:anim calcmode="lin" valueType="num">
                                      <p:cBhvr additive="repl">
                                        <p:cTn id="318" dur="500" fill="hold"/>
                                        <p:tgtEl>
                                          <p:spTgt spid="2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00"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Les neurotransmetteurs</a:t>
            </a:r>
            <a:endParaRPr b="0" lang="fr-FR" sz="4400" spc="-1" strike="noStrike">
              <a:latin typeface="Arial"/>
            </a:endParaRPr>
          </a:p>
        </p:txBody>
      </p:sp>
      <p:sp>
        <p:nvSpPr>
          <p:cNvPr id="301" name="PlaceHolder 2"/>
          <p:cNvSpPr>
            <a:spLocks noGrp="1"/>
          </p:cNvSpPr>
          <p:nvPr>
            <p:ph/>
          </p:nvPr>
        </p:nvSpPr>
        <p:spPr>
          <a:xfrm>
            <a:off x="504000" y="1764000"/>
            <a:ext cx="9072000" cy="5509080"/>
          </a:xfrm>
          <a:prstGeom prst="rect">
            <a:avLst/>
          </a:prstGeom>
          <a:noFill/>
          <a:ln w="0">
            <a:noFill/>
          </a:ln>
        </p:spPr>
        <p:txBody>
          <a:bodyPr lIns="90000" rIns="90000" tIns="46800" bIns="46800" anchor="t">
            <a:normAutofit/>
          </a:bodyPr>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Ils servent à « exciter » les autres neurones (cellules du cerveau)</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Des neurones spécialisés situés dans l’aire tegmentale produisent ces substances</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Deux neurotransmetteurs sont mis en jeu:</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la dopamine</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La sérotonine</a:t>
            </a:r>
            <a:endParaRPr b="0" lang="fr-FR" sz="3200" spc="-1" strike="noStrike">
              <a:latin typeface="Arial"/>
            </a:endParaRPr>
          </a:p>
          <a:p>
            <a:pPr marL="339840" indent="-339840">
              <a:lnSpc>
                <a:spcPct val="90000"/>
              </a:lnSpc>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Ces substances sont toxiques et sont recyclées pour être produites  à nouveau et stockées dans des vésicules </a:t>
            </a:r>
            <a:endParaRPr b="0" lang="fr-FR" sz="3200" spc="-1" strike="noStrike">
              <a:latin typeface="Arial"/>
            </a:endParaRPr>
          </a:p>
          <a:p>
            <a:pPr marL="341280" indent="-339840">
              <a:lnSpc>
                <a:spcPct val="90000"/>
              </a:lnSpc>
              <a:spcBef>
                <a:spcPts val="799"/>
              </a:spcBef>
              <a:tabLst>
                <a:tab algn="l" pos="0"/>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endParaRPr b="0" lang="fr-FR" sz="3200" spc="-1" strike="noStrike">
              <a:latin typeface="Arial"/>
            </a:endParaRPr>
          </a:p>
        </p:txBody>
      </p:sp>
    </p:spTree>
  </p:cSld>
  <p:timing>
    <p:tnLst>
      <p:par>
        <p:cTn id="319" dur="indefinite" restart="never" nodeType="tmRoot">
          <p:childTnLst>
            <p:seq>
              <p:cTn id="320" dur="indefinite" nodeType="mainSeq">
                <p:childTnLst>
                  <p:par>
                    <p:cTn id="321" dur="indefinite" fill="hold">
                      <p:stCondLst>
                        <p:cond delay="indefinite"/>
                      </p:stCondLst>
                      <p:childTnLst>
                        <p:par>
                          <p:cTn id="322" dur="indefinite" fill="hold">
                            <p:stCondLst>
                              <p:cond delay="0"/>
                            </p:stCondLst>
                            <p:childTnLst>
                              <p:par>
                                <p:cTn id="323" dur="indefinite" nodeType="clickEffect" fill="hold" presetClass="entr" presetID="2" presetSubtype="4">
                                  <p:stCondLst>
                                    <p:cond delay="0"/>
                                  </p:stCondLst>
                                  <p:childTnLst>
                                    <p:set>
                                      <p:cBhvr>
                                        <p:cTn id="324" dur="1" fill="hold">
                                          <p:stCondLst>
                                            <p:cond delay="0"/>
                                          </p:stCondLst>
                                        </p:cTn>
                                        <p:tgtEl>
                                          <p:spTgt spid="301">
                                            <p:txEl>
                                              <p:pRg st="0" end="0"/>
                                            </p:txEl>
                                          </p:spTgt>
                                        </p:tgtEl>
                                        <p:attrNameLst>
                                          <p:attrName>style.visibility</p:attrName>
                                        </p:attrNameLst>
                                      </p:cBhvr>
                                      <p:to>
                                        <p:strVal val="visible"/>
                                      </p:to>
                                    </p:set>
                                    <p:anim calcmode="lin" valueType="num">
                                      <p:cBhvr additive="repl">
                                        <p:cTn id="325" dur="500" fill="hold"/>
                                        <p:tgtEl>
                                          <p:spTgt spid="301">
                                            <p:txEl>
                                              <p:pRg st="0" end="0"/>
                                            </p:txEl>
                                          </p:spTgt>
                                        </p:tgtEl>
                                        <p:attrNameLst>
                                          <p:attrName>ppt_x</p:attrName>
                                        </p:attrNameLst>
                                      </p:cBhvr>
                                      <p:tavLst>
                                        <p:tav tm="0">
                                          <p:val>
                                            <p:strVal val="#ppt_x"/>
                                          </p:val>
                                        </p:tav>
                                        <p:tav tm="100000">
                                          <p:val>
                                            <p:strVal val="#ppt_x"/>
                                          </p:val>
                                        </p:tav>
                                      </p:tavLst>
                                    </p:anim>
                                    <p:anim calcmode="lin" valueType="num">
                                      <p:cBhvr additive="repl">
                                        <p:cTn id="326" dur="500" fill="hold"/>
                                        <p:tgtEl>
                                          <p:spTgt spid="3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7" dur="indefinite" fill="hold">
                      <p:stCondLst>
                        <p:cond delay="indefinite"/>
                      </p:stCondLst>
                      <p:childTnLst>
                        <p:par>
                          <p:cTn id="328" dur="indefinite" fill="hold">
                            <p:stCondLst>
                              <p:cond delay="0"/>
                            </p:stCondLst>
                            <p:childTnLst>
                              <p:par>
                                <p:cTn id="329" dur="indefinite" nodeType="clickEffect" fill="hold" presetClass="entr" presetID="2" presetSubtype="4">
                                  <p:stCondLst>
                                    <p:cond delay="0"/>
                                  </p:stCondLst>
                                  <p:childTnLst>
                                    <p:set>
                                      <p:cBhvr>
                                        <p:cTn id="330" dur="1" fill="hold">
                                          <p:stCondLst>
                                            <p:cond delay="0"/>
                                          </p:stCondLst>
                                        </p:cTn>
                                        <p:tgtEl>
                                          <p:spTgt spid="301">
                                            <p:txEl>
                                              <p:pRg st="1" end="1"/>
                                            </p:txEl>
                                          </p:spTgt>
                                        </p:tgtEl>
                                        <p:attrNameLst>
                                          <p:attrName>style.visibility</p:attrName>
                                        </p:attrNameLst>
                                      </p:cBhvr>
                                      <p:to>
                                        <p:strVal val="visible"/>
                                      </p:to>
                                    </p:set>
                                    <p:anim calcmode="lin" valueType="num">
                                      <p:cBhvr additive="repl">
                                        <p:cTn id="331" dur="500" fill="hold"/>
                                        <p:tgtEl>
                                          <p:spTgt spid="301">
                                            <p:txEl>
                                              <p:pRg st="1" end="1"/>
                                            </p:txEl>
                                          </p:spTgt>
                                        </p:tgtEl>
                                        <p:attrNameLst>
                                          <p:attrName>ppt_x</p:attrName>
                                        </p:attrNameLst>
                                      </p:cBhvr>
                                      <p:tavLst>
                                        <p:tav tm="0">
                                          <p:val>
                                            <p:strVal val="#ppt_x"/>
                                          </p:val>
                                        </p:tav>
                                        <p:tav tm="100000">
                                          <p:val>
                                            <p:strVal val="#ppt_x"/>
                                          </p:val>
                                        </p:tav>
                                      </p:tavLst>
                                    </p:anim>
                                    <p:anim calcmode="lin" valueType="num">
                                      <p:cBhvr additive="repl">
                                        <p:cTn id="332" dur="500" fill="hold"/>
                                        <p:tgtEl>
                                          <p:spTgt spid="30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3" dur="indefinite" fill="hold">
                      <p:stCondLst>
                        <p:cond delay="indefinite"/>
                      </p:stCondLst>
                      <p:childTnLst>
                        <p:par>
                          <p:cTn id="334" dur="indefinite" fill="hold">
                            <p:stCondLst>
                              <p:cond delay="0"/>
                            </p:stCondLst>
                            <p:childTnLst>
                              <p:par>
                                <p:cTn id="335" dur="indefinite" nodeType="clickEffect" fill="hold" presetClass="entr" presetID="2" presetSubtype="4">
                                  <p:stCondLst>
                                    <p:cond delay="0"/>
                                  </p:stCondLst>
                                  <p:childTnLst>
                                    <p:set>
                                      <p:cBhvr>
                                        <p:cTn id="336" dur="1" fill="hold">
                                          <p:stCondLst>
                                            <p:cond delay="0"/>
                                          </p:stCondLst>
                                        </p:cTn>
                                        <p:tgtEl>
                                          <p:spTgt spid="301">
                                            <p:txEl>
                                              <p:pRg st="2" end="2"/>
                                            </p:txEl>
                                          </p:spTgt>
                                        </p:tgtEl>
                                        <p:attrNameLst>
                                          <p:attrName>style.visibility</p:attrName>
                                        </p:attrNameLst>
                                      </p:cBhvr>
                                      <p:to>
                                        <p:strVal val="visible"/>
                                      </p:to>
                                    </p:set>
                                    <p:anim calcmode="lin" valueType="num">
                                      <p:cBhvr additive="repl">
                                        <p:cTn id="337" dur="500" fill="hold"/>
                                        <p:tgtEl>
                                          <p:spTgt spid="301">
                                            <p:txEl>
                                              <p:pRg st="2" end="2"/>
                                            </p:txEl>
                                          </p:spTgt>
                                        </p:tgtEl>
                                        <p:attrNameLst>
                                          <p:attrName>ppt_x</p:attrName>
                                        </p:attrNameLst>
                                      </p:cBhvr>
                                      <p:tavLst>
                                        <p:tav tm="0">
                                          <p:val>
                                            <p:strVal val="#ppt_x"/>
                                          </p:val>
                                        </p:tav>
                                        <p:tav tm="100000">
                                          <p:val>
                                            <p:strVal val="#ppt_x"/>
                                          </p:val>
                                        </p:tav>
                                      </p:tavLst>
                                    </p:anim>
                                    <p:anim calcmode="lin" valueType="num">
                                      <p:cBhvr additive="repl">
                                        <p:cTn id="338" dur="500" fill="hold"/>
                                        <p:tgtEl>
                                          <p:spTgt spid="30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9" dur="indefinite" fill="hold">
                      <p:stCondLst>
                        <p:cond delay="indefinite"/>
                      </p:stCondLst>
                      <p:childTnLst>
                        <p:par>
                          <p:cTn id="340" dur="indefinite" fill="hold">
                            <p:stCondLst>
                              <p:cond delay="0"/>
                            </p:stCondLst>
                            <p:childTnLst>
                              <p:par>
                                <p:cTn id="341" dur="indefinite" nodeType="clickEffect" fill="hold" presetClass="entr" presetID="2" presetSubtype="4">
                                  <p:stCondLst>
                                    <p:cond delay="0"/>
                                  </p:stCondLst>
                                  <p:childTnLst>
                                    <p:set>
                                      <p:cBhvr>
                                        <p:cTn id="342" dur="1" fill="hold">
                                          <p:stCondLst>
                                            <p:cond delay="0"/>
                                          </p:stCondLst>
                                        </p:cTn>
                                        <p:tgtEl>
                                          <p:spTgt spid="301">
                                            <p:txEl>
                                              <p:pRg st="3" end="3"/>
                                            </p:txEl>
                                          </p:spTgt>
                                        </p:tgtEl>
                                        <p:attrNameLst>
                                          <p:attrName>style.visibility</p:attrName>
                                        </p:attrNameLst>
                                      </p:cBhvr>
                                      <p:to>
                                        <p:strVal val="visible"/>
                                      </p:to>
                                    </p:set>
                                    <p:anim calcmode="lin" valueType="num">
                                      <p:cBhvr additive="repl">
                                        <p:cTn id="343" dur="500" fill="hold"/>
                                        <p:tgtEl>
                                          <p:spTgt spid="301">
                                            <p:txEl>
                                              <p:pRg st="3" end="3"/>
                                            </p:txEl>
                                          </p:spTgt>
                                        </p:tgtEl>
                                        <p:attrNameLst>
                                          <p:attrName>ppt_x</p:attrName>
                                        </p:attrNameLst>
                                      </p:cBhvr>
                                      <p:tavLst>
                                        <p:tav tm="0">
                                          <p:val>
                                            <p:strVal val="#ppt_x"/>
                                          </p:val>
                                        </p:tav>
                                        <p:tav tm="100000">
                                          <p:val>
                                            <p:strVal val="#ppt_x"/>
                                          </p:val>
                                        </p:tav>
                                      </p:tavLst>
                                    </p:anim>
                                    <p:anim calcmode="lin" valueType="num">
                                      <p:cBhvr additive="repl">
                                        <p:cTn id="344" dur="500" fill="hold"/>
                                        <p:tgtEl>
                                          <p:spTgt spid="30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5" dur="indefinite" fill="hold">
                      <p:stCondLst>
                        <p:cond delay="indefinite"/>
                      </p:stCondLst>
                      <p:childTnLst>
                        <p:par>
                          <p:cTn id="346" dur="indefinite" fill="hold">
                            <p:stCondLst>
                              <p:cond delay="0"/>
                            </p:stCondLst>
                            <p:childTnLst>
                              <p:par>
                                <p:cTn id="347" dur="indefinite" nodeType="clickEffect" fill="hold" presetClass="entr" presetID="2" presetSubtype="4">
                                  <p:stCondLst>
                                    <p:cond delay="0"/>
                                  </p:stCondLst>
                                  <p:childTnLst>
                                    <p:set>
                                      <p:cBhvr>
                                        <p:cTn id="348" dur="1" fill="hold">
                                          <p:stCondLst>
                                            <p:cond delay="0"/>
                                          </p:stCondLst>
                                        </p:cTn>
                                        <p:tgtEl>
                                          <p:spTgt spid="301">
                                            <p:txEl>
                                              <p:pRg st="4" end="4"/>
                                            </p:txEl>
                                          </p:spTgt>
                                        </p:tgtEl>
                                        <p:attrNameLst>
                                          <p:attrName>style.visibility</p:attrName>
                                        </p:attrNameLst>
                                      </p:cBhvr>
                                      <p:to>
                                        <p:strVal val="visible"/>
                                      </p:to>
                                    </p:set>
                                    <p:anim calcmode="lin" valueType="num">
                                      <p:cBhvr additive="repl">
                                        <p:cTn id="349" dur="500" fill="hold"/>
                                        <p:tgtEl>
                                          <p:spTgt spid="301">
                                            <p:txEl>
                                              <p:pRg st="4" end="4"/>
                                            </p:txEl>
                                          </p:spTgt>
                                        </p:tgtEl>
                                        <p:attrNameLst>
                                          <p:attrName>ppt_x</p:attrName>
                                        </p:attrNameLst>
                                      </p:cBhvr>
                                      <p:tavLst>
                                        <p:tav tm="0">
                                          <p:val>
                                            <p:strVal val="#ppt_x"/>
                                          </p:val>
                                        </p:tav>
                                        <p:tav tm="100000">
                                          <p:val>
                                            <p:strVal val="#ppt_x"/>
                                          </p:val>
                                        </p:tav>
                                      </p:tavLst>
                                    </p:anim>
                                    <p:anim calcmode="lin" valueType="num">
                                      <p:cBhvr additive="repl">
                                        <p:cTn id="350" dur="500" fill="hold"/>
                                        <p:tgtEl>
                                          <p:spTgt spid="30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1" dur="indefinite" fill="hold">
                      <p:stCondLst>
                        <p:cond delay="indefinite"/>
                      </p:stCondLst>
                      <p:childTnLst>
                        <p:par>
                          <p:cTn id="352" dur="indefinite" fill="hold">
                            <p:stCondLst>
                              <p:cond delay="0"/>
                            </p:stCondLst>
                            <p:childTnLst>
                              <p:par>
                                <p:cTn id="353" dur="indefinite" nodeType="clickEffect" fill="hold" presetClass="entr" presetID="2" presetSubtype="4">
                                  <p:stCondLst>
                                    <p:cond delay="0"/>
                                  </p:stCondLst>
                                  <p:childTnLst>
                                    <p:set>
                                      <p:cBhvr>
                                        <p:cTn id="354" dur="1" fill="hold">
                                          <p:stCondLst>
                                            <p:cond delay="0"/>
                                          </p:stCondLst>
                                        </p:cTn>
                                        <p:tgtEl>
                                          <p:spTgt spid="301">
                                            <p:txEl>
                                              <p:pRg st="5" end="5"/>
                                            </p:txEl>
                                          </p:spTgt>
                                        </p:tgtEl>
                                        <p:attrNameLst>
                                          <p:attrName>style.visibility</p:attrName>
                                        </p:attrNameLst>
                                      </p:cBhvr>
                                      <p:to>
                                        <p:strVal val="visible"/>
                                      </p:to>
                                    </p:set>
                                    <p:anim calcmode="lin" valueType="num">
                                      <p:cBhvr additive="repl">
                                        <p:cTn id="355" dur="500" fill="hold"/>
                                        <p:tgtEl>
                                          <p:spTgt spid="301">
                                            <p:txEl>
                                              <p:pRg st="5" end="5"/>
                                            </p:txEl>
                                          </p:spTgt>
                                        </p:tgtEl>
                                        <p:attrNameLst>
                                          <p:attrName>ppt_x</p:attrName>
                                        </p:attrNameLst>
                                      </p:cBhvr>
                                      <p:tavLst>
                                        <p:tav tm="0">
                                          <p:val>
                                            <p:strVal val="#ppt_x"/>
                                          </p:val>
                                        </p:tav>
                                        <p:tav tm="100000">
                                          <p:val>
                                            <p:strVal val="#ppt_x"/>
                                          </p:val>
                                        </p:tav>
                                      </p:tavLst>
                                    </p:anim>
                                    <p:anim calcmode="lin" valueType="num">
                                      <p:cBhvr additive="repl">
                                        <p:cTn id="356" dur="500" fill="hold"/>
                                        <p:tgtEl>
                                          <p:spTgt spid="30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188" name="PlaceHolder 1"/>
          <p:cNvSpPr>
            <a:spLocks noGrp="1"/>
          </p:cNvSpPr>
          <p:nvPr>
            <p:ph type="title"/>
          </p:nvPr>
        </p:nvSpPr>
        <p:spPr>
          <a:xfrm>
            <a:off x="217440" y="273600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L'accident de la route </a:t>
            </a:r>
            <a:br>
              <a:rPr sz="4000"/>
            </a:br>
            <a:r>
              <a:rPr b="0" lang="fr-FR" sz="4000" spc="-1" strike="noStrike">
                <a:latin typeface="Arial"/>
              </a:rPr>
              <a:t>est la première cause </a:t>
            </a:r>
            <a:br>
              <a:rPr sz="4000"/>
            </a:br>
            <a:r>
              <a:rPr b="0" lang="fr-FR" sz="4000" spc="-1" strike="noStrike">
                <a:latin typeface="Arial"/>
              </a:rPr>
              <a:t>de mortalité </a:t>
            </a:r>
            <a:br>
              <a:rPr sz="4000"/>
            </a:br>
            <a:r>
              <a:rPr b="0" lang="fr-FR" sz="4000" spc="-1" strike="noStrike">
                <a:latin typeface="Arial"/>
              </a:rPr>
              <a:t>pour les 15-24 ans</a:t>
            </a:r>
            <a:br>
              <a:rPr sz="4000"/>
            </a:br>
            <a:br>
              <a:rPr sz="4000"/>
            </a:br>
            <a:r>
              <a:rPr b="0" lang="fr-FR" sz="4000" spc="-1" strike="noStrike">
                <a:latin typeface="Arial"/>
              </a:rPr>
              <a:t>La deuxième est le suicide</a:t>
            </a:r>
            <a:br>
              <a:rPr sz="4000"/>
            </a:br>
            <a:br>
              <a:rPr sz="4000"/>
            </a:br>
            <a:r>
              <a:rPr b="0" lang="fr-FR" sz="4000" spc="-1" strike="noStrike">
                <a:latin typeface="Arial"/>
              </a:rPr>
              <a:t>85 % des tués sont des hommes</a:t>
            </a:r>
            <a:br>
              <a:rPr sz="4000"/>
            </a:br>
            <a:br>
              <a:rPr sz="4000"/>
            </a:br>
            <a:r>
              <a:rPr b="0" lang="fr-FR" sz="4000" spc="-1" strike="noStrike">
                <a:latin typeface="Arial"/>
              </a:rPr>
              <a:t>90 % des permis annulés le sont pour des hommes</a:t>
            </a:r>
            <a:endParaRPr b="0" lang="fr-FR" sz="40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02" name="PlaceHolder 1"/>
          <p:cNvSpPr>
            <a:spLocks noGrp="1"/>
          </p:cNvSpPr>
          <p:nvPr>
            <p:ph type="title"/>
          </p:nvPr>
        </p:nvSpPr>
        <p:spPr>
          <a:xfrm>
            <a:off x="276480" y="0"/>
            <a:ext cx="9072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latin typeface="Arial"/>
              </a:rPr>
              <a:t>Libération et recapture des neurotransmetteurs </a:t>
            </a:r>
            <a:endParaRPr b="0" lang="fr-FR" sz="4000" spc="-1" strike="noStrike">
              <a:latin typeface="Arial"/>
            </a:endParaRPr>
          </a:p>
        </p:txBody>
      </p:sp>
      <p:sp>
        <p:nvSpPr>
          <p:cNvPr id="303" name="PlaceHolder 2"/>
          <p:cNvSpPr>
            <a:spLocks noGrp="1"/>
          </p:cNvSpPr>
          <p:nvPr>
            <p:ph/>
          </p:nvPr>
        </p:nvSpPr>
        <p:spPr>
          <a:xfrm>
            <a:off x="6467760" y="1557360"/>
            <a:ext cx="3612240" cy="5793840"/>
          </a:xfrm>
          <a:prstGeom prst="rect">
            <a:avLst/>
          </a:prstGeom>
          <a:noFill/>
          <a:ln w="0">
            <a:noFill/>
          </a:ln>
        </p:spPr>
        <p:txBody>
          <a:bodyPr lIns="90000" rIns="90000" tIns="46800" bIns="46800" anchor="t">
            <a:normAutofit/>
          </a:bodyPr>
          <a:p>
            <a:pPr marL="343080" indent="-339840" algn="ctr">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200" spc="-1" strike="noStrike">
                <a:latin typeface="Arial"/>
              </a:rPr>
              <a:t>   </a:t>
            </a:r>
            <a:r>
              <a:rPr b="0" lang="fr-FR" sz="3200" spc="-1" strike="noStrike">
                <a:latin typeface="Arial"/>
              </a:rPr>
              <a:t>Un neurone à dopamine libère la dopamine pour donner la sensation de plaisir, puis recapture au bout d’un certain temps</a:t>
            </a:r>
            <a:endParaRPr b="0" lang="fr-FR" sz="3200" spc="-1" strike="noStrike">
              <a:latin typeface="Arial"/>
            </a:endParaRPr>
          </a:p>
        </p:txBody>
      </p:sp>
      <p:pic>
        <p:nvPicPr>
          <p:cNvPr id="304" name="" descr=""/>
          <p:cNvPicPr/>
          <p:nvPr/>
        </p:nvPicPr>
        <p:blipFill>
          <a:blip r:embed="rId1"/>
          <a:stretch/>
        </p:blipFill>
        <p:spPr>
          <a:xfrm>
            <a:off x="0" y="1382400"/>
            <a:ext cx="6191640" cy="6177240"/>
          </a:xfrm>
          <a:prstGeom prst="rect">
            <a:avLst/>
          </a:prstGeom>
          <a:ln w="0">
            <a:noFill/>
          </a:ln>
        </p:spPr>
      </p:pic>
    </p:spTree>
  </p:cSld>
  <p:timing>
    <p:tnLst>
      <p:par>
        <p:cTn id="357" dur="indefinite" restart="never" nodeType="tmRoot">
          <p:childTnLst>
            <p:seq>
              <p:cTn id="358" dur="indefinite" nodeType="mainSeq">
                <p:childTnLst>
                  <p:par>
                    <p:cTn id="359" fill="hold">
                      <p:stCondLst>
                        <p:cond delay="indefinite"/>
                      </p:stCondLst>
                      <p:childTnLst>
                        <p:par>
                          <p:cTn id="360" fill="hold">
                            <p:stCondLst>
                              <p:cond delay="0"/>
                            </p:stCondLst>
                            <p:childTnLst>
                              <p:par>
                                <p:cTn id="361" nodeType="clickEffect" fill="hold" presetClass="entr" presetID="1">
                                  <p:stCondLst>
                                    <p:cond delay="0"/>
                                  </p:stCondLst>
                                  <p:childTnLst>
                                    <p:set>
                                      <p:cBhvr>
                                        <p:cTn id="362"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05" name="PlaceHolder 1"/>
          <p:cNvSpPr>
            <a:spLocks noGrp="1"/>
          </p:cNvSpPr>
          <p:nvPr>
            <p:ph/>
          </p:nvPr>
        </p:nvSpPr>
        <p:spPr>
          <a:xfrm>
            <a:off x="72000" y="360000"/>
            <a:ext cx="9936000" cy="6193080"/>
          </a:xfrm>
          <a:prstGeom prst="rect">
            <a:avLst/>
          </a:prstGeom>
          <a:noFill/>
          <a:ln w="0">
            <a:noFill/>
          </a:ln>
        </p:spPr>
        <p:txBody>
          <a:bodyPr lIns="90000" rIns="90000" tIns="46800" bIns="46800" anchor="t">
            <a:normAutofit/>
          </a:bodyPr>
          <a:p>
            <a:pPr marL="432000" indent="-324000">
              <a:spcAft>
                <a:spcPts val="1417"/>
              </a:spcAft>
              <a:buClr>
                <a:srgbClr val="ffffff"/>
              </a:buClr>
              <a:buSzPct val="45000"/>
              <a:buFont typeface="Wingdings" charset="2"/>
              <a:buChar char=""/>
            </a:pPr>
            <a:r>
              <a:rPr b="0" lang="fr-FR" sz="3200" spc="-1" strike="noStrike">
                <a:latin typeface="Arial"/>
              </a:rPr>
              <a:t>Les drogues agissent </a:t>
            </a:r>
            <a:br>
              <a:rPr sz="3200"/>
            </a:br>
            <a:r>
              <a:rPr b="0" lang="fr-FR" sz="3200" spc="-1" strike="noStrike">
                <a:latin typeface="Arial"/>
              </a:rPr>
              <a:t>soit en imitant les neurotransmetteurs</a:t>
            </a:r>
            <a:br>
              <a:rPr sz="3200"/>
            </a:br>
            <a:r>
              <a:rPr b="0" lang="fr-FR" sz="3200" spc="-1" strike="noStrike">
                <a:latin typeface="Arial"/>
              </a:rPr>
              <a:t>soit en stimulant les neurotransmetteurs</a:t>
            </a:r>
            <a:br>
              <a:rPr sz="3200"/>
            </a:br>
            <a:r>
              <a:rPr b="0" lang="fr-FR" sz="3200" spc="-1" strike="noStrike">
                <a:latin typeface="Arial"/>
              </a:rPr>
              <a:t>soit en limitant la recapture des neurotransmetteurs</a:t>
            </a:r>
            <a:endParaRPr b="0" lang="fr-FR" sz="3200" spc="-1" strike="noStrike">
              <a:latin typeface="Arial"/>
            </a:endParaRPr>
          </a:p>
        </p:txBody>
      </p:sp>
      <p:pic>
        <p:nvPicPr>
          <p:cNvPr id="306" name="" descr=""/>
          <p:cNvPicPr/>
          <p:nvPr/>
        </p:nvPicPr>
        <p:blipFill>
          <a:blip r:embed="rId1"/>
          <a:stretch/>
        </p:blipFill>
        <p:spPr>
          <a:xfrm>
            <a:off x="1781640" y="2398320"/>
            <a:ext cx="7938360" cy="4945680"/>
          </a:xfrm>
          <a:prstGeom prst="rect">
            <a:avLst/>
          </a:prstGeom>
          <a:ln w="0">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07" name="PlaceHolder 1"/>
          <p:cNvSpPr>
            <a:spLocks noGrp="1"/>
          </p:cNvSpPr>
          <p:nvPr>
            <p:ph type="title"/>
          </p:nvPr>
        </p:nvSpPr>
        <p:spPr>
          <a:xfrm>
            <a:off x="0" y="-505440"/>
            <a:ext cx="10080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Fonctionnement normal du neurone</a:t>
            </a:r>
            <a:endParaRPr b="0" lang="fr-FR" sz="4400" spc="-1" strike="noStrike">
              <a:latin typeface="Arial"/>
            </a:endParaRPr>
          </a:p>
        </p:txBody>
      </p:sp>
      <p:sp>
        <p:nvSpPr>
          <p:cNvPr id="308" name=""/>
          <p:cNvSpPr/>
          <p:nvPr/>
        </p:nvSpPr>
        <p:spPr>
          <a:xfrm>
            <a:off x="5675040" y="1081080"/>
            <a:ext cx="4206960" cy="6191640"/>
          </a:xfrm>
          <a:prstGeom prst="rect">
            <a:avLst/>
          </a:prstGeom>
          <a:noFill/>
          <a:ln w="0">
            <a:noFill/>
          </a:ln>
        </p:spPr>
        <p:style>
          <a:lnRef idx="0"/>
          <a:fillRef idx="0"/>
          <a:effectRef idx="0"/>
          <a:fontRef idx="minor"/>
        </p:style>
        <p:txBody>
          <a:bodyPr lIns="90000" rIns="90000" tIns="46800" bIns="46800" anchor="t">
            <a:noAutofit/>
          </a:bodyPr>
          <a:p>
            <a:pPr marL="343080" indent="-339840" algn="ctr">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ffff"/>
                </a:solidFill>
                <a:latin typeface="Tahoma"/>
              </a:rPr>
              <a:t>   </a:t>
            </a:r>
            <a:r>
              <a:rPr b="0" lang="fr-FR" sz="3200" spc="-1" strike="noStrike">
                <a:solidFill>
                  <a:srgbClr val="ffffff"/>
                </a:solidFill>
                <a:latin typeface="Tahoma"/>
              </a:rPr>
              <a:t>La dopamine est stockée dans de petits vésicules qui vont se libérer près de la membrane</a:t>
            </a:r>
            <a:endParaRPr b="0" lang="fr-FR" sz="3200" spc="-1" strike="noStrike">
              <a:solidFill>
                <a:srgbClr val="ffffff"/>
              </a:solidFill>
              <a:latin typeface="Arial"/>
            </a:endParaRPr>
          </a:p>
          <a:p>
            <a:pPr marL="343080" indent="-339840" algn="ctr">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ffff"/>
                </a:solidFill>
                <a:latin typeface="Tahoma"/>
              </a:rPr>
              <a:t>Les récepteurs de l’autre neurone vont être stimulés</a:t>
            </a:r>
            <a:endParaRPr b="0" lang="fr-FR" sz="3200" spc="-1" strike="noStrike">
              <a:solidFill>
                <a:srgbClr val="ffffff"/>
              </a:solidFill>
              <a:latin typeface="Arial"/>
            </a:endParaRPr>
          </a:p>
        </p:txBody>
      </p:sp>
      <p:graphicFrame>
        <p:nvGraphicFramePr>
          <p:cNvPr id="309" name=""/>
          <p:cNvGraphicFramePr/>
          <p:nvPr/>
        </p:nvGraphicFramePr>
        <p:xfrm>
          <a:off x="0" y="843120"/>
          <a:ext cx="5885280" cy="6716520"/>
        </p:xfrm>
        <a:graphic>
          <a:graphicData uri="http://schemas.openxmlformats.org/presentationml/2006/ole">
            <p:oleObj r:id="rId1" spid="">
              <p:embed/>
              <p:pic>
                <p:nvPicPr>
                  <p:cNvPr id="310" name="" descr=""/>
                  <p:cNvPicPr/>
                  <p:nvPr/>
                </p:nvPicPr>
                <p:blipFill>
                  <a:blip r:embed="rId2"/>
                  <a:stretch/>
                </p:blipFill>
                <p:spPr>
                  <a:xfrm>
                    <a:off x="0" y="843120"/>
                    <a:ext cx="5885280" cy="6716520"/>
                  </a:xfrm>
                  <a:prstGeom prst="rect">
                    <a:avLst/>
                  </a:prstGeom>
                  <a:ln w="0">
                    <a:noFill/>
                  </a:ln>
                </p:spPr>
              </p:pic>
            </p:oleObj>
          </a:graphicData>
        </a:graphic>
      </p:graphicFrame>
    </p:spTree>
  </p:cSld>
  <p:timing>
    <p:tnLst>
      <p:par>
        <p:cTn id="363" dur="indefinite" restart="never" nodeType="tmRoot">
          <p:childTnLst>
            <p:seq>
              <p:cTn id="364" dur="indefinite" nodeType="mainSeq">
                <p:childTnLst>
                  <p:par>
                    <p:cTn id="365" fill="hold">
                      <p:stCondLst>
                        <p:cond delay="indefinite"/>
                      </p:stCondLst>
                      <p:childTnLst>
                        <p:par>
                          <p:cTn id="366" fill="hold">
                            <p:stCondLst>
                              <p:cond delay="0"/>
                            </p:stCondLst>
                            <p:childTnLst>
                              <p:par>
                                <p:cTn id="367" nodeType="clickEffect" fill="hold" presetClass="entr" presetID="1">
                                  <p:stCondLst>
                                    <p:cond delay="0"/>
                                  </p:stCondLst>
                                  <p:childTnLst>
                                    <p:set>
                                      <p:cBhvr>
                                        <p:cTn id="368"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369" fill="hold">
                      <p:stCondLst>
                        <p:cond delay="indefinite"/>
                      </p:stCondLst>
                      <p:childTnLst>
                        <p:par>
                          <p:cTn id="370" fill="hold">
                            <p:stCondLst>
                              <p:cond delay="0"/>
                            </p:stCondLst>
                            <p:childTnLst>
                              <p:par>
                                <p:cTn id="371" nodeType="clickEffect" fill="hold" presetClass="entr" presetID="1">
                                  <p:stCondLst>
                                    <p:cond delay="0"/>
                                  </p:stCondLst>
                                  <p:childTnLst>
                                    <p:set>
                                      <p:cBhvr>
                                        <p:cTn id="372" dur="1" fill="hold">
                                          <p:stCondLst>
                                            <p:cond delay="0"/>
                                          </p:stCondLst>
                                        </p:cTn>
                                        <p:tgtEl>
                                          <p:spTgt spid="30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11" name="PlaceHolder 1"/>
          <p:cNvSpPr>
            <a:spLocks noGrp="1"/>
          </p:cNvSpPr>
          <p:nvPr>
            <p:ph type="title"/>
          </p:nvPr>
        </p:nvSpPr>
        <p:spPr>
          <a:xfrm>
            <a:off x="0" y="-505440"/>
            <a:ext cx="10080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Fonctionnement normal du neurone</a:t>
            </a:r>
            <a:endParaRPr b="0" lang="fr-FR" sz="4400" spc="-1" strike="noStrike">
              <a:latin typeface="Arial"/>
            </a:endParaRPr>
          </a:p>
        </p:txBody>
      </p:sp>
      <p:graphicFrame>
        <p:nvGraphicFramePr>
          <p:cNvPr id="312" name=""/>
          <p:cNvGraphicFramePr/>
          <p:nvPr/>
        </p:nvGraphicFramePr>
        <p:xfrm>
          <a:off x="48600" y="921960"/>
          <a:ext cx="5988960" cy="6112800"/>
        </p:xfrm>
        <a:graphic>
          <a:graphicData uri="http://schemas.openxmlformats.org/presentationml/2006/ole">
            <p:oleObj r:id="rId1" spid="">
              <p:embed/>
              <p:pic>
                <p:nvPicPr>
                  <p:cNvPr id="313" name="" descr=""/>
                  <p:cNvPicPr/>
                  <p:nvPr/>
                </p:nvPicPr>
                <p:blipFill>
                  <a:blip r:embed="rId2"/>
                  <a:stretch/>
                </p:blipFill>
                <p:spPr>
                  <a:xfrm>
                    <a:off x="48600" y="921960"/>
                    <a:ext cx="5988960" cy="6112800"/>
                  </a:xfrm>
                  <a:prstGeom prst="rect">
                    <a:avLst/>
                  </a:prstGeom>
                  <a:ln w="0">
                    <a:noFill/>
                  </a:ln>
                </p:spPr>
              </p:pic>
            </p:oleObj>
          </a:graphicData>
        </a:graphic>
      </p:graphicFrame>
      <p:sp>
        <p:nvSpPr>
          <p:cNvPr id="314" name=""/>
          <p:cNvSpPr/>
          <p:nvPr/>
        </p:nvSpPr>
        <p:spPr>
          <a:xfrm>
            <a:off x="6072480" y="762840"/>
            <a:ext cx="3809880" cy="6509880"/>
          </a:xfrm>
          <a:prstGeom prst="rect">
            <a:avLst/>
          </a:prstGeom>
          <a:noFill/>
          <a:ln w="0">
            <a:noFill/>
          </a:ln>
        </p:spPr>
        <p:style>
          <a:lnRef idx="0"/>
          <a:fillRef idx="0"/>
          <a:effectRef idx="0"/>
          <a:fontRef idx="minor"/>
        </p:style>
        <p:txBody>
          <a:bodyPr lIns="90000" rIns="90000" tIns="46800" bIns="46800" anchor="t">
            <a:noAutofit/>
          </a:bodyPr>
          <a:p>
            <a:pPr marL="343080" indent="-339840" algn="ctr">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ffff"/>
                </a:solidFill>
                <a:latin typeface="Tahoma"/>
              </a:rPr>
              <a:t>   </a:t>
            </a:r>
            <a:r>
              <a:rPr b="0" lang="fr-FR" sz="3200" spc="-1" strike="noStrike">
                <a:solidFill>
                  <a:srgbClr val="ffffff"/>
                </a:solidFill>
                <a:latin typeface="Tahoma"/>
              </a:rPr>
              <a:t>Après la libération de la dopamine celle-ci retourne dans le neurone en passant par les  transporteurs</a:t>
            </a:r>
            <a:endParaRPr b="0" lang="fr-FR" sz="3200" spc="-1" strike="noStrike">
              <a:solidFill>
                <a:srgbClr val="ffffff"/>
              </a:solidFill>
              <a:latin typeface="Arial"/>
            </a:endParaRPr>
          </a:p>
          <a:p>
            <a:pPr marL="343080" indent="-339840" algn="ctr">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ffff"/>
                </a:solidFill>
                <a:latin typeface="Tahoma"/>
              </a:rPr>
              <a:t>C’est la recapture qui va permettre de recycler la dopamine</a:t>
            </a:r>
            <a:endParaRPr b="0" lang="fr-FR" sz="3200" spc="-1" strike="noStrike">
              <a:solidFill>
                <a:srgbClr val="ffffff"/>
              </a:solid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15"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66ff33"/>
                </a:solidFill>
                <a:latin typeface="Arial"/>
              </a:rPr>
              <a:t>Durée et intensité d’action </a:t>
            </a:r>
            <a:br>
              <a:rPr sz="4000"/>
            </a:br>
            <a:r>
              <a:rPr b="0" lang="fr-FR" sz="4000" spc="-1" strike="noStrike">
                <a:solidFill>
                  <a:srgbClr val="66ff33"/>
                </a:solidFill>
                <a:latin typeface="Arial"/>
              </a:rPr>
              <a:t>après un évènement heureux</a:t>
            </a:r>
            <a:endParaRPr b="0" lang="fr-FR" sz="4000" spc="-1" strike="noStrike">
              <a:latin typeface="Arial"/>
            </a:endParaRPr>
          </a:p>
        </p:txBody>
      </p:sp>
      <p:sp>
        <p:nvSpPr>
          <p:cNvPr id="316" name=""/>
          <p:cNvSpPr/>
          <p:nvPr/>
        </p:nvSpPr>
        <p:spPr>
          <a:xfrm>
            <a:off x="357120" y="5050080"/>
            <a:ext cx="9048960" cy="2160"/>
          </a:xfrm>
          <a:prstGeom prst="line">
            <a:avLst/>
          </a:prstGeom>
          <a:ln cap="sq" w="28440">
            <a:solidFill>
              <a:srgbClr val="00ffff"/>
            </a:solidFill>
            <a:custDash>
              <a:ds d="100000" sp="100000"/>
            </a:custDash>
            <a:miter/>
          </a:ln>
        </p:spPr>
        <p:style>
          <a:lnRef idx="0"/>
          <a:fillRef idx="0"/>
          <a:effectRef idx="0"/>
          <a:fontRef idx="minor"/>
        </p:style>
      </p:sp>
      <p:sp>
        <p:nvSpPr>
          <p:cNvPr id="317" name=""/>
          <p:cNvSpPr/>
          <p:nvPr/>
        </p:nvSpPr>
        <p:spPr>
          <a:xfrm>
            <a:off x="357120" y="6716520"/>
            <a:ext cx="9127800" cy="1440"/>
          </a:xfrm>
          <a:prstGeom prst="line">
            <a:avLst/>
          </a:prstGeom>
          <a:ln cap="sq" w="66600">
            <a:solidFill>
              <a:srgbClr val="ff0000"/>
            </a:solidFill>
            <a:miter/>
            <a:tailEnd len="med" type="triangle" w="med"/>
          </a:ln>
        </p:spPr>
        <p:style>
          <a:lnRef idx="0"/>
          <a:fillRef idx="0"/>
          <a:effectRef idx="0"/>
          <a:fontRef idx="minor"/>
        </p:style>
      </p:sp>
      <p:sp>
        <p:nvSpPr>
          <p:cNvPr id="318" name=""/>
          <p:cNvSpPr/>
          <p:nvPr/>
        </p:nvSpPr>
        <p:spPr>
          <a:xfrm flipV="1">
            <a:off x="356760" y="1870200"/>
            <a:ext cx="1440" cy="4849200"/>
          </a:xfrm>
          <a:prstGeom prst="line">
            <a:avLst/>
          </a:prstGeom>
          <a:ln cap="sq" w="69840">
            <a:solidFill>
              <a:srgbClr val="ffff00"/>
            </a:solidFill>
            <a:miter/>
            <a:tailEnd len="med" type="triangle" w="med"/>
          </a:ln>
        </p:spPr>
        <p:style>
          <a:lnRef idx="0"/>
          <a:fillRef idx="0"/>
          <a:effectRef idx="0"/>
          <a:fontRef idx="minor"/>
        </p:style>
      </p:sp>
      <p:sp>
        <p:nvSpPr>
          <p:cNvPr id="319" name=""/>
          <p:cNvSpPr/>
          <p:nvPr/>
        </p:nvSpPr>
        <p:spPr>
          <a:xfrm>
            <a:off x="6945480" y="6765480"/>
            <a:ext cx="2301480" cy="794520"/>
          </a:xfrm>
          <a:prstGeom prst="rect">
            <a:avLst/>
          </a:prstGeom>
          <a:noFill/>
          <a:ln w="0">
            <a:noFill/>
          </a:ln>
        </p:spPr>
        <p:style>
          <a:lnRef idx="0"/>
          <a:fillRef idx="0"/>
          <a:effectRef idx="0"/>
          <a:fontRef idx="minor"/>
        </p:style>
        <p:txBody>
          <a:bodyPr lIns="90000" rIns="90000" tIns="46800" bIns="46800" anchor="t">
            <a:noAutofit/>
          </a:bodyPr>
          <a:p>
            <a:pPr marL="343080" indent="-339840">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3300"/>
                </a:solidFill>
                <a:latin typeface="Tahoma"/>
              </a:rPr>
              <a:t>Temps</a:t>
            </a:r>
            <a:endParaRPr b="0" lang="fr-FR" sz="3200" spc="-1" strike="noStrike">
              <a:solidFill>
                <a:srgbClr val="ffffff"/>
              </a:solidFill>
              <a:latin typeface="Arial"/>
            </a:endParaRPr>
          </a:p>
        </p:txBody>
      </p:sp>
      <p:sp>
        <p:nvSpPr>
          <p:cNvPr id="320" name=""/>
          <p:cNvSpPr/>
          <p:nvPr/>
        </p:nvSpPr>
        <p:spPr>
          <a:xfrm>
            <a:off x="435600" y="2747160"/>
            <a:ext cx="8653680" cy="2395800"/>
          </a:xfrm>
          <a:custGeom>
            <a:avLst/>
            <a:gdLst/>
            <a:ahLst/>
            <a:rect l="l" t="t" r="r" b="b"/>
            <a:pathLst>
              <a:path w="4945" h="1913">
                <a:moveTo>
                  <a:pt x="0" y="1853"/>
                </a:moveTo>
                <a:cubicBezTo>
                  <a:pt x="174" y="1883"/>
                  <a:pt x="348" y="1913"/>
                  <a:pt x="499" y="1671"/>
                </a:cubicBezTo>
                <a:cubicBezTo>
                  <a:pt x="650" y="1429"/>
                  <a:pt x="703" y="650"/>
                  <a:pt x="907" y="401"/>
                </a:cubicBezTo>
                <a:cubicBezTo>
                  <a:pt x="1111" y="152"/>
                  <a:pt x="1497" y="0"/>
                  <a:pt x="1724" y="174"/>
                </a:cubicBezTo>
                <a:cubicBezTo>
                  <a:pt x="1951" y="348"/>
                  <a:pt x="2132" y="1180"/>
                  <a:pt x="2268" y="1445"/>
                </a:cubicBezTo>
                <a:cubicBezTo>
                  <a:pt x="2404" y="1710"/>
                  <a:pt x="2275" y="1694"/>
                  <a:pt x="2540" y="1762"/>
                </a:cubicBezTo>
                <a:cubicBezTo>
                  <a:pt x="2805" y="1830"/>
                  <a:pt x="3470" y="1838"/>
                  <a:pt x="3856" y="1853"/>
                </a:cubicBezTo>
                <a:cubicBezTo>
                  <a:pt x="4242" y="1868"/>
                  <a:pt x="4945" y="1823"/>
                  <a:pt x="4854" y="1853"/>
                </a:cubicBezTo>
              </a:path>
            </a:pathLst>
          </a:custGeom>
          <a:noFill/>
          <a:ln cap="sq" w="76320">
            <a:solidFill>
              <a:srgbClr val="00ff00"/>
            </a:solidFill>
            <a:round/>
          </a:ln>
        </p:spPr>
        <p:style>
          <a:lnRef idx="0"/>
          <a:fillRef idx="0"/>
          <a:effectRef idx="0"/>
          <a:fontRef idx="minor"/>
        </p:style>
      </p:sp>
      <p:sp>
        <p:nvSpPr>
          <p:cNvPr id="321" name=""/>
          <p:cNvSpPr/>
          <p:nvPr/>
        </p:nvSpPr>
        <p:spPr>
          <a:xfrm>
            <a:off x="2420280" y="5367240"/>
            <a:ext cx="7087320" cy="1589040"/>
          </a:xfrm>
          <a:prstGeom prst="rect">
            <a:avLst/>
          </a:prstGeom>
          <a:noFill/>
          <a:ln w="0">
            <a:noFill/>
          </a:ln>
        </p:spPr>
        <p:style>
          <a:lnRef idx="0"/>
          <a:fillRef idx="0"/>
          <a:effectRef idx="0"/>
          <a:fontRef idx="minor"/>
        </p:style>
        <p:txBody>
          <a:bodyPr lIns="90000" rIns="90000" tIns="46800" bIns="46800" anchor="t">
            <a:noAutofit/>
          </a:bodyPr>
          <a:p>
            <a:pPr marL="343080" indent="-339840">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ffff"/>
                </a:solidFill>
                <a:latin typeface="Tahoma"/>
              </a:rPr>
              <a:t>Niveau moyen de dopamine</a:t>
            </a:r>
            <a:endParaRPr b="0" lang="fr-FR" sz="3200" spc="-1" strike="noStrike">
              <a:solidFill>
                <a:srgbClr val="ffffff"/>
              </a:solidFill>
              <a:latin typeface="Arial"/>
            </a:endParaRPr>
          </a:p>
          <a:p>
            <a:pPr marL="343080" indent="-339840">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ffff"/>
                </a:solidFill>
                <a:latin typeface="Tahoma"/>
              </a:rPr>
              <a:t>= niveau de bien être</a:t>
            </a:r>
            <a:endParaRPr b="0" lang="fr-FR" sz="3200" spc="-1" strike="noStrike">
              <a:solidFill>
                <a:srgbClr val="ffffff"/>
              </a:solidFill>
              <a:latin typeface="Arial"/>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22" name="PlaceHolder 1"/>
          <p:cNvSpPr>
            <a:spLocks noGrp="1"/>
          </p:cNvSpPr>
          <p:nvPr>
            <p:ph type="title"/>
          </p:nvPr>
        </p:nvSpPr>
        <p:spPr>
          <a:xfrm>
            <a:off x="3625920" y="802800"/>
            <a:ext cx="740592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solidFill>
                  <a:srgbClr val="ff00ff"/>
                </a:solidFill>
                <a:latin typeface="Arial"/>
              </a:rPr>
              <a:t>Durée et intensité d’action </a:t>
            </a:r>
            <a:br>
              <a:rPr sz="2800"/>
            </a:br>
            <a:r>
              <a:rPr b="0" lang="fr-FR" sz="2800" spc="-1" strike="noStrike">
                <a:solidFill>
                  <a:srgbClr val="ff00ff"/>
                </a:solidFill>
                <a:latin typeface="Arial"/>
              </a:rPr>
              <a:t>avec une</a:t>
            </a:r>
            <a:endParaRPr b="0" lang="fr-FR" sz="2800" spc="-1" strike="noStrike">
              <a:latin typeface="Arial"/>
            </a:endParaRPr>
          </a:p>
        </p:txBody>
      </p:sp>
      <p:sp>
        <p:nvSpPr>
          <p:cNvPr id="323" name="PlaceHolder 2"/>
          <p:cNvSpPr>
            <a:spLocks noGrp="1"/>
          </p:cNvSpPr>
          <p:nvPr>
            <p:ph/>
          </p:nvPr>
        </p:nvSpPr>
        <p:spPr>
          <a:xfrm>
            <a:off x="2419920" y="4969800"/>
            <a:ext cx="7087320" cy="1589040"/>
          </a:xfrm>
          <a:prstGeom prst="rect">
            <a:avLst/>
          </a:prstGeom>
          <a:noFill/>
          <a:ln w="0">
            <a:noFill/>
          </a:ln>
        </p:spPr>
        <p:txBody>
          <a:bodyPr lIns="90000" rIns="90000" tIns="46800" bIns="46800" anchor="t">
            <a:normAutofit/>
          </a:bodyPr>
          <a:p>
            <a:pPr marL="343080" indent="-339840">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200" spc="-1" strike="noStrike">
                <a:solidFill>
                  <a:srgbClr val="00ffff"/>
                </a:solidFill>
                <a:latin typeface="Arial"/>
              </a:rPr>
              <a:t>Niveau moyen de dopamine</a:t>
            </a:r>
            <a:endParaRPr b="0" lang="fr-FR" sz="3200" spc="-1" strike="noStrike">
              <a:latin typeface="Arial"/>
            </a:endParaRPr>
          </a:p>
          <a:p>
            <a:pPr marL="343080" indent="-339840">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200" spc="-1" strike="noStrike">
                <a:solidFill>
                  <a:srgbClr val="00ffff"/>
                </a:solidFill>
                <a:latin typeface="Arial"/>
              </a:rPr>
              <a:t>= niveau de bien être</a:t>
            </a:r>
            <a:endParaRPr b="0" lang="fr-FR" sz="3200" spc="-1" strike="noStrike">
              <a:latin typeface="Arial"/>
            </a:endParaRPr>
          </a:p>
        </p:txBody>
      </p:sp>
      <p:sp>
        <p:nvSpPr>
          <p:cNvPr id="324" name=""/>
          <p:cNvSpPr/>
          <p:nvPr/>
        </p:nvSpPr>
        <p:spPr>
          <a:xfrm>
            <a:off x="357120" y="5050080"/>
            <a:ext cx="9048960" cy="2160"/>
          </a:xfrm>
          <a:prstGeom prst="line">
            <a:avLst/>
          </a:prstGeom>
          <a:ln cap="sq" w="28440">
            <a:solidFill>
              <a:srgbClr val="00ffff"/>
            </a:solidFill>
            <a:custDash>
              <a:ds d="100000" sp="100000"/>
            </a:custDash>
            <a:miter/>
          </a:ln>
        </p:spPr>
        <p:style>
          <a:lnRef idx="0"/>
          <a:fillRef idx="0"/>
          <a:effectRef idx="0"/>
          <a:fontRef idx="minor"/>
        </p:style>
      </p:sp>
      <p:sp>
        <p:nvSpPr>
          <p:cNvPr id="325" name=""/>
          <p:cNvSpPr/>
          <p:nvPr/>
        </p:nvSpPr>
        <p:spPr>
          <a:xfrm>
            <a:off x="357120" y="6716520"/>
            <a:ext cx="9127800" cy="1440"/>
          </a:xfrm>
          <a:prstGeom prst="line">
            <a:avLst/>
          </a:prstGeom>
          <a:ln cap="sq" w="66600">
            <a:solidFill>
              <a:srgbClr val="ff0000"/>
            </a:solidFill>
            <a:miter/>
            <a:tailEnd len="med" type="triangle" w="med"/>
          </a:ln>
        </p:spPr>
        <p:style>
          <a:lnRef idx="0"/>
          <a:fillRef idx="0"/>
          <a:effectRef idx="0"/>
          <a:fontRef idx="minor"/>
        </p:style>
      </p:sp>
      <p:sp>
        <p:nvSpPr>
          <p:cNvPr id="326" name=""/>
          <p:cNvSpPr/>
          <p:nvPr/>
        </p:nvSpPr>
        <p:spPr>
          <a:xfrm flipV="1">
            <a:off x="356760" y="1870200"/>
            <a:ext cx="1440" cy="4849200"/>
          </a:xfrm>
          <a:prstGeom prst="line">
            <a:avLst/>
          </a:prstGeom>
          <a:ln cap="sq" w="69840">
            <a:solidFill>
              <a:srgbClr val="ffff00"/>
            </a:solidFill>
            <a:miter/>
            <a:tailEnd len="med" type="triangle" w="med"/>
          </a:ln>
        </p:spPr>
        <p:style>
          <a:lnRef idx="0"/>
          <a:fillRef idx="0"/>
          <a:effectRef idx="0"/>
          <a:fontRef idx="minor"/>
        </p:style>
      </p:sp>
      <p:sp>
        <p:nvSpPr>
          <p:cNvPr id="327" name=""/>
          <p:cNvSpPr/>
          <p:nvPr/>
        </p:nvSpPr>
        <p:spPr>
          <a:xfrm>
            <a:off x="6945480" y="6765480"/>
            <a:ext cx="2301480" cy="794520"/>
          </a:xfrm>
          <a:prstGeom prst="rect">
            <a:avLst/>
          </a:prstGeom>
          <a:noFill/>
          <a:ln w="0">
            <a:noFill/>
          </a:ln>
        </p:spPr>
        <p:style>
          <a:lnRef idx="0"/>
          <a:fillRef idx="0"/>
          <a:effectRef idx="0"/>
          <a:fontRef idx="minor"/>
        </p:style>
        <p:txBody>
          <a:bodyPr lIns="90000" rIns="90000" tIns="46800" bIns="46800" anchor="t">
            <a:noAutofit/>
          </a:bodyPr>
          <a:p>
            <a:pPr marL="343080" indent="-339840">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3300"/>
                </a:solidFill>
                <a:latin typeface="Tahoma"/>
              </a:rPr>
              <a:t>Temps</a:t>
            </a:r>
            <a:endParaRPr b="0" lang="fr-FR" sz="3200" spc="-1" strike="noStrike">
              <a:latin typeface="Arial"/>
            </a:endParaRPr>
          </a:p>
        </p:txBody>
      </p:sp>
      <p:sp>
        <p:nvSpPr>
          <p:cNvPr id="328" name=""/>
          <p:cNvSpPr/>
          <p:nvPr/>
        </p:nvSpPr>
        <p:spPr>
          <a:xfrm>
            <a:off x="435600" y="2747160"/>
            <a:ext cx="8653680" cy="2395800"/>
          </a:xfrm>
          <a:custGeom>
            <a:avLst/>
            <a:gdLst/>
            <a:ahLst/>
            <a:rect l="l" t="t" r="r" b="b"/>
            <a:pathLst>
              <a:path w="4945" h="1913">
                <a:moveTo>
                  <a:pt x="0" y="1853"/>
                </a:moveTo>
                <a:cubicBezTo>
                  <a:pt x="174" y="1883"/>
                  <a:pt x="348" y="1913"/>
                  <a:pt x="499" y="1671"/>
                </a:cubicBezTo>
                <a:cubicBezTo>
                  <a:pt x="650" y="1429"/>
                  <a:pt x="703" y="650"/>
                  <a:pt x="907" y="401"/>
                </a:cubicBezTo>
                <a:cubicBezTo>
                  <a:pt x="1111" y="152"/>
                  <a:pt x="1497" y="0"/>
                  <a:pt x="1724" y="174"/>
                </a:cubicBezTo>
                <a:cubicBezTo>
                  <a:pt x="1951" y="348"/>
                  <a:pt x="2132" y="1180"/>
                  <a:pt x="2268" y="1445"/>
                </a:cubicBezTo>
                <a:cubicBezTo>
                  <a:pt x="2404" y="1710"/>
                  <a:pt x="2275" y="1694"/>
                  <a:pt x="2540" y="1762"/>
                </a:cubicBezTo>
                <a:cubicBezTo>
                  <a:pt x="2805" y="1830"/>
                  <a:pt x="3470" y="1838"/>
                  <a:pt x="3856" y="1853"/>
                </a:cubicBezTo>
                <a:cubicBezTo>
                  <a:pt x="4242" y="1868"/>
                  <a:pt x="4945" y="1823"/>
                  <a:pt x="4854" y="1853"/>
                </a:cubicBezTo>
              </a:path>
            </a:pathLst>
          </a:custGeom>
          <a:noFill/>
          <a:ln cap="sq" w="76320">
            <a:solidFill>
              <a:srgbClr val="00ff00"/>
            </a:solidFill>
            <a:round/>
          </a:ln>
        </p:spPr>
        <p:style>
          <a:lnRef idx="0"/>
          <a:fillRef idx="0"/>
          <a:effectRef idx="0"/>
          <a:fontRef idx="minor"/>
        </p:style>
      </p:sp>
      <p:sp>
        <p:nvSpPr>
          <p:cNvPr id="329" name=""/>
          <p:cNvSpPr/>
          <p:nvPr/>
        </p:nvSpPr>
        <p:spPr>
          <a:xfrm>
            <a:off x="435600" y="533520"/>
            <a:ext cx="8494560" cy="4847400"/>
          </a:xfrm>
          <a:custGeom>
            <a:avLst/>
            <a:gdLst/>
            <a:ahLst/>
            <a:rect l="l" t="t" r="r" b="b"/>
            <a:pathLst>
              <a:path w="4854" h="2770">
                <a:moveTo>
                  <a:pt x="0" y="2546"/>
                </a:moveTo>
                <a:cubicBezTo>
                  <a:pt x="174" y="2568"/>
                  <a:pt x="365" y="2770"/>
                  <a:pt x="499" y="2416"/>
                </a:cubicBezTo>
                <a:cubicBezTo>
                  <a:pt x="633" y="2062"/>
                  <a:pt x="611" y="800"/>
                  <a:pt x="807" y="422"/>
                </a:cubicBezTo>
                <a:cubicBezTo>
                  <a:pt x="1003" y="44"/>
                  <a:pt x="1318" y="0"/>
                  <a:pt x="1678" y="148"/>
                </a:cubicBezTo>
                <a:cubicBezTo>
                  <a:pt x="2038" y="296"/>
                  <a:pt x="2616" y="985"/>
                  <a:pt x="2967" y="1313"/>
                </a:cubicBezTo>
                <a:cubicBezTo>
                  <a:pt x="3318" y="1641"/>
                  <a:pt x="3512" y="1912"/>
                  <a:pt x="3783" y="2116"/>
                </a:cubicBezTo>
                <a:cubicBezTo>
                  <a:pt x="4054" y="2320"/>
                  <a:pt x="4441" y="2462"/>
                  <a:pt x="4592" y="2534"/>
                </a:cubicBezTo>
                <a:cubicBezTo>
                  <a:pt x="4743" y="2606"/>
                  <a:pt x="4644" y="2546"/>
                  <a:pt x="4688" y="2548"/>
                </a:cubicBezTo>
                <a:cubicBezTo>
                  <a:pt x="4732" y="2550"/>
                  <a:pt x="4820" y="2546"/>
                  <a:pt x="4854" y="2546"/>
                </a:cubicBezTo>
              </a:path>
            </a:pathLst>
          </a:custGeom>
          <a:noFill/>
          <a:ln cap="sq" w="76320">
            <a:solidFill>
              <a:srgbClr val="ff00ff"/>
            </a:solidFill>
            <a:round/>
          </a:ln>
        </p:spPr>
        <p:style>
          <a:lnRef idx="0"/>
          <a:fillRef idx="0"/>
          <a:effectRef idx="0"/>
          <a:fontRef idx="minor"/>
        </p:style>
      </p:sp>
      <p:sp>
        <p:nvSpPr>
          <p:cNvPr id="330" name=""/>
          <p:cNvSpPr/>
          <p:nvPr/>
        </p:nvSpPr>
        <p:spPr>
          <a:xfrm>
            <a:off x="2103120" y="3701160"/>
            <a:ext cx="2224440" cy="1260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66ff33"/>
                </a:solidFill>
                <a:latin typeface="Tahoma"/>
              </a:rPr>
              <a:t>normal</a:t>
            </a:r>
            <a:endParaRPr b="0" lang="fr-FR" sz="4000" spc="-1" strike="noStrike">
              <a:latin typeface="Arial"/>
            </a:endParaRPr>
          </a:p>
        </p:txBody>
      </p:sp>
      <p:sp>
        <p:nvSpPr>
          <p:cNvPr id="331" name=""/>
          <p:cNvSpPr/>
          <p:nvPr/>
        </p:nvSpPr>
        <p:spPr>
          <a:xfrm>
            <a:off x="5753880" y="2112120"/>
            <a:ext cx="3571560" cy="1260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ff00ff"/>
                </a:solidFill>
                <a:latin typeface="Tahoma"/>
              </a:rPr>
              <a:t>drogue</a:t>
            </a:r>
            <a:endParaRPr b="0" lang="fr-FR" sz="4000" spc="-1" strike="noStrike">
              <a:latin typeface="Arial"/>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32" name="PlaceHolder 1"/>
          <p:cNvSpPr>
            <a:spLocks noGrp="1"/>
          </p:cNvSpPr>
          <p:nvPr>
            <p:ph type="title"/>
          </p:nvPr>
        </p:nvSpPr>
        <p:spPr>
          <a:xfrm>
            <a:off x="516240" y="-2682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600" spc="-1" strike="noStrike">
                <a:latin typeface="Arial"/>
              </a:rPr>
              <a:t>Drogues dures, drogues douces</a:t>
            </a:r>
            <a:endParaRPr b="0" lang="fr-FR" sz="3600" spc="-1" strike="noStrike">
              <a:latin typeface="Arial"/>
            </a:endParaRPr>
          </a:p>
        </p:txBody>
      </p:sp>
      <p:sp>
        <p:nvSpPr>
          <p:cNvPr id="333" name="PlaceHolder 2"/>
          <p:cNvSpPr>
            <a:spLocks noGrp="1"/>
          </p:cNvSpPr>
          <p:nvPr>
            <p:ph/>
          </p:nvPr>
        </p:nvSpPr>
        <p:spPr>
          <a:xfrm>
            <a:off x="-199440" y="762840"/>
            <a:ext cx="10479240" cy="6588360"/>
          </a:xfrm>
          <a:prstGeom prst="rect">
            <a:avLst/>
          </a:prstGeom>
          <a:noFill/>
          <a:ln w="0">
            <a:noFill/>
          </a:ln>
        </p:spPr>
        <p:txBody>
          <a:bodyPr lIns="90000" rIns="90000" tIns="46800" bIns="46800" anchor="t">
            <a:normAutofit/>
          </a:bodyPr>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 chocolat, le cannabis sont des «drogues douces » mais il faut ingérer 30 Kg de chocolat pour l’équivalent d’une prise de cannabis!</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C’est un </a:t>
            </a:r>
            <a:r>
              <a:rPr b="0" lang="fr-FR" sz="3600" spc="-1" strike="noStrike">
                <a:latin typeface="Arial"/>
              </a:rPr>
              <a:t>faux débat</a:t>
            </a:r>
            <a:r>
              <a:rPr b="0" lang="fr-FR" sz="3200" spc="-1" strike="noStrike">
                <a:latin typeface="Arial"/>
              </a:rPr>
              <a:t> car il existe </a:t>
            </a:r>
            <a:r>
              <a:rPr b="1" lang="fr-FR" sz="3200" spc="-1" strike="noStrike">
                <a:solidFill>
                  <a:srgbClr val="ffff00"/>
                </a:solidFill>
                <a:latin typeface="Arial"/>
              </a:rPr>
              <a:t>une façon dure de consommer les drogues douces</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 cannabis n’est pas un toxique mais un perturbateur. Il n’y a pas d’overdose mais une consommation répétée modifie le comportement, l’humeur, la santé mentale</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La polyconsommation multiplie les effets</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Effet d’engrenage pour passer à d’autres drogues</a:t>
            </a:r>
            <a:endParaRPr b="0" lang="fr-FR" sz="3200" spc="-1" strike="noStrike">
              <a:latin typeface="Arial"/>
            </a:endParaRPr>
          </a:p>
          <a:p>
            <a:pPr marL="341280" indent="-339840">
              <a:spcBef>
                <a:spcPts val="799"/>
              </a:spcBef>
              <a:tabLst>
                <a:tab algn="l" pos="0"/>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endParaRPr b="0" lang="fr-FR" sz="3200" spc="-1" strike="noStrike">
              <a:latin typeface="Arial"/>
            </a:endParaRPr>
          </a:p>
        </p:txBody>
      </p:sp>
    </p:spTree>
  </p:cSld>
  <p:timing>
    <p:tnLst>
      <p:par>
        <p:cTn id="373" dur="indefinite" restart="never" nodeType="tmRoot">
          <p:childTnLst>
            <p:seq>
              <p:cTn id="374" dur="indefinite" nodeType="mainSeq">
                <p:childTnLst>
                  <p:par>
                    <p:cTn id="375" dur="indefinite" fill="hold">
                      <p:stCondLst>
                        <p:cond delay="indefinite"/>
                      </p:stCondLst>
                      <p:childTnLst>
                        <p:par>
                          <p:cTn id="376" dur="indefinite" fill="hold">
                            <p:stCondLst>
                              <p:cond delay="0"/>
                            </p:stCondLst>
                            <p:childTnLst>
                              <p:par>
                                <p:cTn id="377" dur="indefinite" nodeType="clickEffect" fill="hold" presetClass="entr" presetID="2" presetSubtype="4">
                                  <p:stCondLst>
                                    <p:cond delay="0"/>
                                  </p:stCondLst>
                                  <p:childTnLst>
                                    <p:set>
                                      <p:cBhvr>
                                        <p:cTn id="378" dur="1" fill="hold">
                                          <p:stCondLst>
                                            <p:cond delay="0"/>
                                          </p:stCondLst>
                                        </p:cTn>
                                        <p:tgtEl>
                                          <p:spTgt spid="333">
                                            <p:txEl>
                                              <p:pRg st="0" end="0"/>
                                            </p:txEl>
                                          </p:spTgt>
                                        </p:tgtEl>
                                        <p:attrNameLst>
                                          <p:attrName>style.visibility</p:attrName>
                                        </p:attrNameLst>
                                      </p:cBhvr>
                                      <p:to>
                                        <p:strVal val="visible"/>
                                      </p:to>
                                    </p:set>
                                    <p:anim calcmode="lin" valueType="num">
                                      <p:cBhvr additive="repl">
                                        <p:cTn id="379" dur="500" fill="hold"/>
                                        <p:tgtEl>
                                          <p:spTgt spid="333">
                                            <p:txEl>
                                              <p:pRg st="0" end="0"/>
                                            </p:txEl>
                                          </p:spTgt>
                                        </p:tgtEl>
                                        <p:attrNameLst>
                                          <p:attrName>ppt_x</p:attrName>
                                        </p:attrNameLst>
                                      </p:cBhvr>
                                      <p:tavLst>
                                        <p:tav tm="0">
                                          <p:val>
                                            <p:strVal val="#ppt_x"/>
                                          </p:val>
                                        </p:tav>
                                        <p:tav tm="100000">
                                          <p:val>
                                            <p:strVal val="#ppt_x"/>
                                          </p:val>
                                        </p:tav>
                                      </p:tavLst>
                                    </p:anim>
                                    <p:anim calcmode="lin" valueType="num">
                                      <p:cBhvr additive="repl">
                                        <p:cTn id="380" dur="500" fill="hold"/>
                                        <p:tgtEl>
                                          <p:spTgt spid="3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1" dur="indefinite" fill="hold">
                      <p:stCondLst>
                        <p:cond delay="indefinite"/>
                      </p:stCondLst>
                      <p:childTnLst>
                        <p:par>
                          <p:cTn id="382" dur="indefinite" fill="hold">
                            <p:stCondLst>
                              <p:cond delay="0"/>
                            </p:stCondLst>
                            <p:childTnLst>
                              <p:par>
                                <p:cTn id="383" dur="indefinite" nodeType="clickEffect" fill="hold" presetClass="entr" presetID="2" presetSubtype="4">
                                  <p:stCondLst>
                                    <p:cond delay="0"/>
                                  </p:stCondLst>
                                  <p:childTnLst>
                                    <p:set>
                                      <p:cBhvr>
                                        <p:cTn id="384" dur="1" fill="hold">
                                          <p:stCondLst>
                                            <p:cond delay="0"/>
                                          </p:stCondLst>
                                        </p:cTn>
                                        <p:tgtEl>
                                          <p:spTgt spid="333">
                                            <p:txEl>
                                              <p:pRg st="1" end="1"/>
                                            </p:txEl>
                                          </p:spTgt>
                                        </p:tgtEl>
                                        <p:attrNameLst>
                                          <p:attrName>style.visibility</p:attrName>
                                        </p:attrNameLst>
                                      </p:cBhvr>
                                      <p:to>
                                        <p:strVal val="visible"/>
                                      </p:to>
                                    </p:set>
                                    <p:anim calcmode="lin" valueType="num">
                                      <p:cBhvr additive="repl">
                                        <p:cTn id="385" dur="500" fill="hold"/>
                                        <p:tgtEl>
                                          <p:spTgt spid="333">
                                            <p:txEl>
                                              <p:pRg st="1" end="1"/>
                                            </p:txEl>
                                          </p:spTgt>
                                        </p:tgtEl>
                                        <p:attrNameLst>
                                          <p:attrName>ppt_x</p:attrName>
                                        </p:attrNameLst>
                                      </p:cBhvr>
                                      <p:tavLst>
                                        <p:tav tm="0">
                                          <p:val>
                                            <p:strVal val="#ppt_x"/>
                                          </p:val>
                                        </p:tav>
                                        <p:tav tm="100000">
                                          <p:val>
                                            <p:strVal val="#ppt_x"/>
                                          </p:val>
                                        </p:tav>
                                      </p:tavLst>
                                    </p:anim>
                                    <p:anim calcmode="lin" valueType="num">
                                      <p:cBhvr additive="repl">
                                        <p:cTn id="386" dur="500" fill="hold"/>
                                        <p:tgtEl>
                                          <p:spTgt spid="3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7" dur="indefinite" fill="hold">
                      <p:stCondLst>
                        <p:cond delay="indefinite"/>
                      </p:stCondLst>
                      <p:childTnLst>
                        <p:par>
                          <p:cTn id="388" dur="indefinite" fill="hold">
                            <p:stCondLst>
                              <p:cond delay="0"/>
                            </p:stCondLst>
                            <p:childTnLst>
                              <p:par>
                                <p:cTn id="389" dur="indefinite" nodeType="clickEffect" fill="hold" presetClass="entr" presetID="2" presetSubtype="4">
                                  <p:stCondLst>
                                    <p:cond delay="0"/>
                                  </p:stCondLst>
                                  <p:childTnLst>
                                    <p:set>
                                      <p:cBhvr>
                                        <p:cTn id="390" dur="1" fill="hold">
                                          <p:stCondLst>
                                            <p:cond delay="0"/>
                                          </p:stCondLst>
                                        </p:cTn>
                                        <p:tgtEl>
                                          <p:spTgt spid="333">
                                            <p:txEl>
                                              <p:pRg st="2" end="2"/>
                                            </p:txEl>
                                          </p:spTgt>
                                        </p:tgtEl>
                                        <p:attrNameLst>
                                          <p:attrName>style.visibility</p:attrName>
                                        </p:attrNameLst>
                                      </p:cBhvr>
                                      <p:to>
                                        <p:strVal val="visible"/>
                                      </p:to>
                                    </p:set>
                                    <p:anim calcmode="lin" valueType="num">
                                      <p:cBhvr additive="repl">
                                        <p:cTn id="391" dur="500" fill="hold"/>
                                        <p:tgtEl>
                                          <p:spTgt spid="333">
                                            <p:txEl>
                                              <p:pRg st="2" end="2"/>
                                            </p:txEl>
                                          </p:spTgt>
                                        </p:tgtEl>
                                        <p:attrNameLst>
                                          <p:attrName>ppt_x</p:attrName>
                                        </p:attrNameLst>
                                      </p:cBhvr>
                                      <p:tavLst>
                                        <p:tav tm="0">
                                          <p:val>
                                            <p:strVal val="#ppt_x"/>
                                          </p:val>
                                        </p:tav>
                                        <p:tav tm="100000">
                                          <p:val>
                                            <p:strVal val="#ppt_x"/>
                                          </p:val>
                                        </p:tav>
                                      </p:tavLst>
                                    </p:anim>
                                    <p:anim calcmode="lin" valueType="num">
                                      <p:cBhvr additive="repl">
                                        <p:cTn id="392" dur="500" fill="hold"/>
                                        <p:tgtEl>
                                          <p:spTgt spid="3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3" dur="indefinite" fill="hold">
                      <p:stCondLst>
                        <p:cond delay="indefinite"/>
                      </p:stCondLst>
                      <p:childTnLst>
                        <p:par>
                          <p:cTn id="394" dur="indefinite" fill="hold">
                            <p:stCondLst>
                              <p:cond delay="0"/>
                            </p:stCondLst>
                            <p:childTnLst>
                              <p:par>
                                <p:cTn id="395" dur="indefinite" nodeType="clickEffect" fill="hold" presetClass="entr" presetID="2" presetSubtype="4">
                                  <p:stCondLst>
                                    <p:cond delay="0"/>
                                  </p:stCondLst>
                                  <p:childTnLst>
                                    <p:set>
                                      <p:cBhvr>
                                        <p:cTn id="396" dur="1" fill="hold">
                                          <p:stCondLst>
                                            <p:cond delay="0"/>
                                          </p:stCondLst>
                                        </p:cTn>
                                        <p:tgtEl>
                                          <p:spTgt spid="333">
                                            <p:txEl>
                                              <p:pRg st="3" end="3"/>
                                            </p:txEl>
                                          </p:spTgt>
                                        </p:tgtEl>
                                        <p:attrNameLst>
                                          <p:attrName>style.visibility</p:attrName>
                                        </p:attrNameLst>
                                      </p:cBhvr>
                                      <p:to>
                                        <p:strVal val="visible"/>
                                      </p:to>
                                    </p:set>
                                    <p:anim calcmode="lin" valueType="num">
                                      <p:cBhvr additive="repl">
                                        <p:cTn id="397" dur="500" fill="hold"/>
                                        <p:tgtEl>
                                          <p:spTgt spid="333">
                                            <p:txEl>
                                              <p:pRg st="3" end="3"/>
                                            </p:txEl>
                                          </p:spTgt>
                                        </p:tgtEl>
                                        <p:attrNameLst>
                                          <p:attrName>ppt_x</p:attrName>
                                        </p:attrNameLst>
                                      </p:cBhvr>
                                      <p:tavLst>
                                        <p:tav tm="0">
                                          <p:val>
                                            <p:strVal val="#ppt_x"/>
                                          </p:val>
                                        </p:tav>
                                        <p:tav tm="100000">
                                          <p:val>
                                            <p:strVal val="#ppt_x"/>
                                          </p:val>
                                        </p:tav>
                                      </p:tavLst>
                                    </p:anim>
                                    <p:anim calcmode="lin" valueType="num">
                                      <p:cBhvr additive="repl">
                                        <p:cTn id="398" dur="500" fill="hold"/>
                                        <p:tgtEl>
                                          <p:spTgt spid="3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9" dur="indefinite" fill="hold">
                      <p:stCondLst>
                        <p:cond delay="indefinite"/>
                      </p:stCondLst>
                      <p:childTnLst>
                        <p:par>
                          <p:cTn id="400" dur="indefinite" fill="hold">
                            <p:stCondLst>
                              <p:cond delay="0"/>
                            </p:stCondLst>
                            <p:childTnLst>
                              <p:par>
                                <p:cTn id="401" dur="indefinite" nodeType="clickEffect" fill="hold" presetClass="entr" presetID="2" presetSubtype="4">
                                  <p:stCondLst>
                                    <p:cond delay="0"/>
                                  </p:stCondLst>
                                  <p:childTnLst>
                                    <p:set>
                                      <p:cBhvr>
                                        <p:cTn id="402" dur="1" fill="hold">
                                          <p:stCondLst>
                                            <p:cond delay="0"/>
                                          </p:stCondLst>
                                        </p:cTn>
                                        <p:tgtEl>
                                          <p:spTgt spid="333">
                                            <p:txEl>
                                              <p:pRg st="4" end="4"/>
                                            </p:txEl>
                                          </p:spTgt>
                                        </p:tgtEl>
                                        <p:attrNameLst>
                                          <p:attrName>style.visibility</p:attrName>
                                        </p:attrNameLst>
                                      </p:cBhvr>
                                      <p:to>
                                        <p:strVal val="visible"/>
                                      </p:to>
                                    </p:set>
                                    <p:anim calcmode="lin" valueType="num">
                                      <p:cBhvr additive="repl">
                                        <p:cTn id="403" dur="500" fill="hold"/>
                                        <p:tgtEl>
                                          <p:spTgt spid="333">
                                            <p:txEl>
                                              <p:pRg st="4" end="4"/>
                                            </p:txEl>
                                          </p:spTgt>
                                        </p:tgtEl>
                                        <p:attrNameLst>
                                          <p:attrName>ppt_x</p:attrName>
                                        </p:attrNameLst>
                                      </p:cBhvr>
                                      <p:tavLst>
                                        <p:tav tm="0">
                                          <p:val>
                                            <p:strVal val="#ppt_x"/>
                                          </p:val>
                                        </p:tav>
                                        <p:tav tm="100000">
                                          <p:val>
                                            <p:strVal val="#ppt_x"/>
                                          </p:val>
                                        </p:tav>
                                      </p:tavLst>
                                    </p:anim>
                                    <p:anim calcmode="lin" valueType="num">
                                      <p:cBhvr additive="repl">
                                        <p:cTn id="404" dur="500" fill="hold"/>
                                        <p:tgtEl>
                                          <p:spTgt spid="3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34" name="PlaceHolder 1"/>
          <p:cNvSpPr>
            <a:spLocks noGrp="1"/>
          </p:cNvSpPr>
          <p:nvPr>
            <p:ph type="title"/>
          </p:nvPr>
        </p:nvSpPr>
        <p:spPr>
          <a:xfrm>
            <a:off x="516240" y="-1890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Drogue et santé mentale</a:t>
            </a:r>
            <a:endParaRPr b="0" lang="fr-FR" sz="4400" spc="-1" strike="noStrike">
              <a:latin typeface="Arial"/>
            </a:endParaRPr>
          </a:p>
        </p:txBody>
      </p:sp>
      <p:sp>
        <p:nvSpPr>
          <p:cNvPr id="335" name="PlaceHolder 2"/>
          <p:cNvSpPr>
            <a:spLocks noGrp="1"/>
          </p:cNvSpPr>
          <p:nvPr>
            <p:ph/>
          </p:nvPr>
        </p:nvSpPr>
        <p:spPr>
          <a:xfrm>
            <a:off x="504000" y="1000440"/>
            <a:ext cx="9072000" cy="6350760"/>
          </a:xfrm>
          <a:prstGeom prst="rect">
            <a:avLst/>
          </a:prstGeom>
          <a:noFill/>
          <a:ln w="0">
            <a:noFill/>
          </a:ln>
        </p:spPr>
        <p:txBody>
          <a:bodyPr lIns="90000" rIns="90000" tIns="46800" bIns="46800" anchor="t">
            <a:normAutofit/>
          </a:bodyPr>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latin typeface="Arial"/>
              </a:rPr>
              <a:t>Au bout d’un temps non défini des processus souvent </a:t>
            </a:r>
            <a:r>
              <a:rPr b="0" lang="fr-FR" sz="3200" spc="-1" strike="noStrike">
                <a:solidFill>
                  <a:srgbClr val="ffff00"/>
                </a:solidFill>
                <a:latin typeface="Arial"/>
              </a:rPr>
              <a:t>irréversibles</a:t>
            </a:r>
            <a:r>
              <a:rPr b="0" lang="fr-FR" sz="2800" spc="-1" strike="noStrike">
                <a:latin typeface="Arial"/>
              </a:rPr>
              <a:t> s’installent dans le cerveau affectant le circuit de récompense ou détruisant les neurones</a:t>
            </a:r>
            <a:endParaRPr b="0" lang="fr-FR" sz="2800" spc="-1" strike="noStrike">
              <a:latin typeface="Arial"/>
            </a:endParaRPr>
          </a:p>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solidFill>
                  <a:srgbClr val="ffff00"/>
                </a:solidFill>
                <a:latin typeface="Arial"/>
              </a:rPr>
              <a:t>La consommation influe sur la santé mentale en générant des états d’anxiété, de dépression, de délire</a:t>
            </a:r>
            <a:endParaRPr b="0" lang="fr-FR" sz="2800" spc="-1" strike="noStrike">
              <a:latin typeface="Arial"/>
            </a:endParaRPr>
          </a:p>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latin typeface="Arial"/>
              </a:rPr>
              <a:t>Le LSD peut produire des flashs 7 ans après la dernière prise!</a:t>
            </a:r>
            <a:endParaRPr b="0" lang="fr-FR" sz="2800" spc="-1" strike="noStrike">
              <a:latin typeface="Arial"/>
            </a:endParaRPr>
          </a:p>
          <a:p>
            <a:pPr marL="339840" indent="-339840">
              <a:spcBef>
                <a:spcPts val="700"/>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2800" spc="-1" strike="noStrike">
                <a:latin typeface="Arial"/>
              </a:rPr>
              <a:t>Le principe actif du cannabis le THC est liposoluble, il se dissout dans les graisses notamment celles du cerveau</a:t>
            </a:r>
            <a:endParaRPr b="0" lang="fr-FR" sz="2800" spc="-1" strike="noStrike">
              <a:latin typeface="Arial"/>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36" name="PlaceHolder 1"/>
          <p:cNvSpPr>
            <a:spLocks noGrp="1"/>
          </p:cNvSpPr>
          <p:nvPr>
            <p:ph type="title"/>
          </p:nvPr>
        </p:nvSpPr>
        <p:spPr>
          <a:xfrm>
            <a:off x="0" y="-188640"/>
            <a:ext cx="10080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ffff00"/>
                </a:solidFill>
                <a:latin typeface="Arial"/>
              </a:rPr>
              <a:t>Des quantités parfois </a:t>
            </a:r>
            <a:br>
              <a:rPr sz="4000"/>
            </a:br>
            <a:r>
              <a:rPr b="0" lang="fr-FR" sz="4000" spc="-1" strike="noStrike">
                <a:solidFill>
                  <a:srgbClr val="ffff00"/>
                </a:solidFill>
                <a:latin typeface="Arial"/>
              </a:rPr>
              <a:t>extrêmes de dopamine</a:t>
            </a:r>
            <a:endParaRPr b="0" lang="fr-FR" sz="4000" spc="-1" strike="noStrike">
              <a:latin typeface="Arial"/>
            </a:endParaRPr>
          </a:p>
        </p:txBody>
      </p:sp>
      <p:sp>
        <p:nvSpPr>
          <p:cNvPr id="337" name="PlaceHolder 2"/>
          <p:cNvSpPr>
            <a:spLocks noGrp="1"/>
          </p:cNvSpPr>
          <p:nvPr>
            <p:ph/>
          </p:nvPr>
        </p:nvSpPr>
        <p:spPr>
          <a:xfrm>
            <a:off x="0" y="1240200"/>
            <a:ext cx="10080000" cy="5873400"/>
          </a:xfrm>
          <a:prstGeom prst="rect">
            <a:avLst/>
          </a:prstGeom>
          <a:noFill/>
          <a:ln w="0">
            <a:noFill/>
          </a:ln>
        </p:spPr>
        <p:txBody>
          <a:bodyPr lIns="90000" rIns="90000" tIns="46800" bIns="46800" anchor="t">
            <a:normAutofit/>
          </a:bodyPr>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Les drogues augmentent la quantité de dopamine qui est un poison pour les neurones à sérotonine</a:t>
            </a:r>
            <a:endParaRPr b="0" lang="fr-FR" sz="3200" spc="-1" strike="noStrike">
              <a:latin typeface="Arial"/>
            </a:endParaRPr>
          </a:p>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solidFill>
                  <a:srgbClr val="ffff00"/>
                </a:solidFill>
                <a:latin typeface="Arial"/>
              </a:rPr>
              <a:t>Le neurone à dopamine finit par épuiser son stock: effet feu de paille</a:t>
            </a:r>
            <a:endParaRPr b="0" lang="fr-FR" sz="3200" spc="-1" strike="noStrike">
              <a:latin typeface="Arial"/>
            </a:endParaRPr>
          </a:p>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 consommateur devient comme insensible aux évènements qui ne peuvent souffrir la comparaison avec la drogue</a:t>
            </a:r>
            <a:endParaRPr b="0" lang="fr-FR" sz="3200" spc="-1" strike="noStrike">
              <a:latin typeface="Arial"/>
            </a:endParaRPr>
          </a:p>
        </p:txBody>
      </p:sp>
    </p:spTree>
  </p:cSld>
  <p:timing>
    <p:tnLst>
      <p:par>
        <p:cTn id="405" dur="indefinite" restart="never" nodeType="tmRoot">
          <p:childTnLst>
            <p:seq>
              <p:cTn id="406" dur="indefinite" nodeType="mainSeq">
                <p:childTnLst>
                  <p:par>
                    <p:cTn id="407" dur="indefinite" fill="hold">
                      <p:stCondLst>
                        <p:cond delay="indefinite"/>
                      </p:stCondLst>
                      <p:childTnLst>
                        <p:par>
                          <p:cTn id="408" dur="indefinite" fill="hold">
                            <p:stCondLst>
                              <p:cond delay="0"/>
                            </p:stCondLst>
                            <p:childTnLst>
                              <p:par>
                                <p:cTn id="409" dur="indefinite" nodeType="clickEffect" fill="hold" presetClass="entr" presetID="2" presetSubtype="4">
                                  <p:stCondLst>
                                    <p:cond delay="0"/>
                                  </p:stCondLst>
                                  <p:childTnLst>
                                    <p:set>
                                      <p:cBhvr>
                                        <p:cTn id="410" dur="1" fill="hold">
                                          <p:stCondLst>
                                            <p:cond delay="0"/>
                                          </p:stCondLst>
                                        </p:cTn>
                                        <p:tgtEl>
                                          <p:spTgt spid="337">
                                            <p:txEl>
                                              <p:pRg st="0" end="0"/>
                                            </p:txEl>
                                          </p:spTgt>
                                        </p:tgtEl>
                                        <p:attrNameLst>
                                          <p:attrName>style.visibility</p:attrName>
                                        </p:attrNameLst>
                                      </p:cBhvr>
                                      <p:to>
                                        <p:strVal val="visible"/>
                                      </p:to>
                                    </p:set>
                                    <p:anim calcmode="lin" valueType="num">
                                      <p:cBhvr additive="repl">
                                        <p:cTn id="411" dur="500" fill="hold"/>
                                        <p:tgtEl>
                                          <p:spTgt spid="337">
                                            <p:txEl>
                                              <p:pRg st="0" end="0"/>
                                            </p:txEl>
                                          </p:spTgt>
                                        </p:tgtEl>
                                        <p:attrNameLst>
                                          <p:attrName>ppt_x</p:attrName>
                                        </p:attrNameLst>
                                      </p:cBhvr>
                                      <p:tavLst>
                                        <p:tav tm="0">
                                          <p:val>
                                            <p:strVal val="#ppt_x"/>
                                          </p:val>
                                        </p:tav>
                                        <p:tav tm="100000">
                                          <p:val>
                                            <p:strVal val="#ppt_x"/>
                                          </p:val>
                                        </p:tav>
                                      </p:tavLst>
                                    </p:anim>
                                    <p:anim calcmode="lin" valueType="num">
                                      <p:cBhvr additive="repl">
                                        <p:cTn id="412" dur="500" fill="hold"/>
                                        <p:tgtEl>
                                          <p:spTgt spid="3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3" dur="indefinite" fill="hold">
                      <p:stCondLst>
                        <p:cond delay="indefinite"/>
                      </p:stCondLst>
                      <p:childTnLst>
                        <p:par>
                          <p:cTn id="414" dur="indefinite" fill="hold">
                            <p:stCondLst>
                              <p:cond delay="0"/>
                            </p:stCondLst>
                            <p:childTnLst>
                              <p:par>
                                <p:cTn id="415" dur="indefinite" nodeType="clickEffect" fill="hold" presetClass="entr" presetID="2" presetSubtype="4">
                                  <p:stCondLst>
                                    <p:cond delay="0"/>
                                  </p:stCondLst>
                                  <p:childTnLst>
                                    <p:set>
                                      <p:cBhvr>
                                        <p:cTn id="416" dur="1" fill="hold">
                                          <p:stCondLst>
                                            <p:cond delay="0"/>
                                          </p:stCondLst>
                                        </p:cTn>
                                        <p:tgtEl>
                                          <p:spTgt spid="337">
                                            <p:txEl>
                                              <p:pRg st="1" end="1"/>
                                            </p:txEl>
                                          </p:spTgt>
                                        </p:tgtEl>
                                        <p:attrNameLst>
                                          <p:attrName>style.visibility</p:attrName>
                                        </p:attrNameLst>
                                      </p:cBhvr>
                                      <p:to>
                                        <p:strVal val="visible"/>
                                      </p:to>
                                    </p:set>
                                    <p:anim calcmode="lin" valueType="num">
                                      <p:cBhvr additive="repl">
                                        <p:cTn id="417" dur="500" fill="hold"/>
                                        <p:tgtEl>
                                          <p:spTgt spid="337">
                                            <p:txEl>
                                              <p:pRg st="1" end="1"/>
                                            </p:txEl>
                                          </p:spTgt>
                                        </p:tgtEl>
                                        <p:attrNameLst>
                                          <p:attrName>ppt_x</p:attrName>
                                        </p:attrNameLst>
                                      </p:cBhvr>
                                      <p:tavLst>
                                        <p:tav tm="0">
                                          <p:val>
                                            <p:strVal val="#ppt_x"/>
                                          </p:val>
                                        </p:tav>
                                        <p:tav tm="100000">
                                          <p:val>
                                            <p:strVal val="#ppt_x"/>
                                          </p:val>
                                        </p:tav>
                                      </p:tavLst>
                                    </p:anim>
                                    <p:anim calcmode="lin" valueType="num">
                                      <p:cBhvr additive="repl">
                                        <p:cTn id="418" dur="500" fill="hold"/>
                                        <p:tgtEl>
                                          <p:spTgt spid="3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9" dur="indefinite" fill="hold">
                      <p:stCondLst>
                        <p:cond delay="indefinite"/>
                      </p:stCondLst>
                      <p:childTnLst>
                        <p:par>
                          <p:cTn id="420" dur="indefinite" fill="hold">
                            <p:stCondLst>
                              <p:cond delay="0"/>
                            </p:stCondLst>
                            <p:childTnLst>
                              <p:par>
                                <p:cTn id="421" dur="indefinite" nodeType="clickEffect" fill="hold" presetClass="entr" presetID="2" presetSubtype="4">
                                  <p:stCondLst>
                                    <p:cond delay="0"/>
                                  </p:stCondLst>
                                  <p:childTnLst>
                                    <p:set>
                                      <p:cBhvr>
                                        <p:cTn id="422" dur="1" fill="hold">
                                          <p:stCondLst>
                                            <p:cond delay="0"/>
                                          </p:stCondLst>
                                        </p:cTn>
                                        <p:tgtEl>
                                          <p:spTgt spid="337">
                                            <p:txEl>
                                              <p:pRg st="2" end="2"/>
                                            </p:txEl>
                                          </p:spTgt>
                                        </p:tgtEl>
                                        <p:attrNameLst>
                                          <p:attrName>style.visibility</p:attrName>
                                        </p:attrNameLst>
                                      </p:cBhvr>
                                      <p:to>
                                        <p:strVal val="visible"/>
                                      </p:to>
                                    </p:set>
                                    <p:anim calcmode="lin" valueType="num">
                                      <p:cBhvr additive="repl">
                                        <p:cTn id="423" dur="500" fill="hold"/>
                                        <p:tgtEl>
                                          <p:spTgt spid="337">
                                            <p:txEl>
                                              <p:pRg st="2" end="2"/>
                                            </p:txEl>
                                          </p:spTgt>
                                        </p:tgtEl>
                                        <p:attrNameLst>
                                          <p:attrName>ppt_x</p:attrName>
                                        </p:attrNameLst>
                                      </p:cBhvr>
                                      <p:tavLst>
                                        <p:tav tm="0">
                                          <p:val>
                                            <p:strVal val="#ppt_x"/>
                                          </p:val>
                                        </p:tav>
                                        <p:tav tm="100000">
                                          <p:val>
                                            <p:strVal val="#ppt_x"/>
                                          </p:val>
                                        </p:tav>
                                      </p:tavLst>
                                    </p:anim>
                                    <p:anim calcmode="lin" valueType="num">
                                      <p:cBhvr additive="repl">
                                        <p:cTn id="424" dur="500" fill="hold"/>
                                        <p:tgtEl>
                                          <p:spTgt spid="33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38" name="PlaceHolder 1"/>
          <p:cNvSpPr>
            <a:spLocks noGrp="1"/>
          </p:cNvSpPr>
          <p:nvPr>
            <p:ph type="title"/>
          </p:nvPr>
        </p:nvSpPr>
        <p:spPr>
          <a:xfrm>
            <a:off x="435600" y="0"/>
            <a:ext cx="9072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Trop de dopamine: problème</a:t>
            </a:r>
            <a:endParaRPr b="0" lang="fr-FR" sz="4400" spc="-1" strike="noStrike">
              <a:latin typeface="Arial"/>
            </a:endParaRPr>
          </a:p>
        </p:txBody>
      </p:sp>
      <p:sp>
        <p:nvSpPr>
          <p:cNvPr id="339" name="PlaceHolder 2"/>
          <p:cNvSpPr>
            <a:spLocks noGrp="1"/>
          </p:cNvSpPr>
          <p:nvPr>
            <p:ph/>
          </p:nvPr>
        </p:nvSpPr>
        <p:spPr>
          <a:xfrm>
            <a:off x="0" y="1319040"/>
            <a:ext cx="10080000" cy="5873040"/>
          </a:xfrm>
          <a:prstGeom prst="rect">
            <a:avLst/>
          </a:prstGeom>
          <a:noFill/>
          <a:ln w="0">
            <a:noFill/>
          </a:ln>
        </p:spPr>
        <p:txBody>
          <a:bodyPr lIns="90000" rIns="90000" tIns="46800" bIns="46800" anchor="t">
            <a:normAutofit/>
          </a:bodyPr>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4000" spc="-1" strike="noStrike">
                <a:latin typeface="Arial"/>
              </a:rPr>
              <a:t>La dopamine est un poison pour les autres neurones</a:t>
            </a:r>
            <a:endParaRPr b="0" lang="fr-FR" sz="4000" spc="-1" strike="noStrike">
              <a:latin typeface="Arial"/>
            </a:endParaRPr>
          </a:p>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4000" spc="-1" strike="noStrike">
                <a:latin typeface="Arial"/>
              </a:rPr>
              <a:t>Le cerveau doit de débarrasser de cet excès de dopamine</a:t>
            </a:r>
            <a:endParaRPr b="0" lang="fr-FR" sz="4000" spc="-1" strike="noStrike">
              <a:latin typeface="Arial"/>
            </a:endParaRPr>
          </a:p>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4000" spc="-1" strike="noStrike">
                <a:solidFill>
                  <a:srgbClr val="ffff00"/>
                </a:solidFill>
                <a:latin typeface="Arial"/>
              </a:rPr>
              <a:t>Le système de recapture devient de plus en plus puissant pour faire face à l’excès</a:t>
            </a:r>
            <a:endParaRPr b="0" lang="fr-FR" sz="4000" spc="-1" strike="noStrike">
              <a:latin typeface="Arial"/>
            </a:endParaRPr>
          </a:p>
        </p:txBody>
      </p:sp>
    </p:spTree>
  </p:cSld>
  <p:timing>
    <p:tnLst>
      <p:par>
        <p:cTn id="425" dur="indefinite" restart="never" nodeType="tmRoot">
          <p:childTnLst>
            <p:seq>
              <p:cTn id="426" dur="indefinite" nodeType="mainSeq">
                <p:childTnLst>
                  <p:par>
                    <p:cTn id="427" dur="indefinite" fill="hold">
                      <p:stCondLst>
                        <p:cond delay="indefinite"/>
                      </p:stCondLst>
                      <p:childTnLst>
                        <p:par>
                          <p:cTn id="428" dur="indefinite" fill="hold">
                            <p:stCondLst>
                              <p:cond delay="0"/>
                            </p:stCondLst>
                            <p:childTnLst>
                              <p:par>
                                <p:cTn id="429" dur="indefinite" nodeType="clickEffect" fill="hold" presetClass="entr" presetID="2" presetSubtype="4">
                                  <p:stCondLst>
                                    <p:cond delay="0"/>
                                  </p:stCondLst>
                                  <p:childTnLst>
                                    <p:set>
                                      <p:cBhvr>
                                        <p:cTn id="430" dur="1" fill="hold">
                                          <p:stCondLst>
                                            <p:cond delay="0"/>
                                          </p:stCondLst>
                                        </p:cTn>
                                        <p:tgtEl>
                                          <p:spTgt spid="339">
                                            <p:txEl>
                                              <p:pRg st="0" end="0"/>
                                            </p:txEl>
                                          </p:spTgt>
                                        </p:tgtEl>
                                        <p:attrNameLst>
                                          <p:attrName>style.visibility</p:attrName>
                                        </p:attrNameLst>
                                      </p:cBhvr>
                                      <p:to>
                                        <p:strVal val="visible"/>
                                      </p:to>
                                    </p:set>
                                    <p:anim calcmode="lin" valueType="num">
                                      <p:cBhvr additive="repl">
                                        <p:cTn id="431" dur="500" fill="hold"/>
                                        <p:tgtEl>
                                          <p:spTgt spid="339">
                                            <p:txEl>
                                              <p:pRg st="0" end="0"/>
                                            </p:txEl>
                                          </p:spTgt>
                                        </p:tgtEl>
                                        <p:attrNameLst>
                                          <p:attrName>ppt_x</p:attrName>
                                        </p:attrNameLst>
                                      </p:cBhvr>
                                      <p:tavLst>
                                        <p:tav tm="0">
                                          <p:val>
                                            <p:strVal val="#ppt_x"/>
                                          </p:val>
                                        </p:tav>
                                        <p:tav tm="100000">
                                          <p:val>
                                            <p:strVal val="#ppt_x"/>
                                          </p:val>
                                        </p:tav>
                                      </p:tavLst>
                                    </p:anim>
                                    <p:anim calcmode="lin" valueType="num">
                                      <p:cBhvr additive="repl">
                                        <p:cTn id="432" dur="500" fill="hold"/>
                                        <p:tgtEl>
                                          <p:spTgt spid="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3" dur="indefinite" fill="hold">
                      <p:stCondLst>
                        <p:cond delay="indefinite"/>
                      </p:stCondLst>
                      <p:childTnLst>
                        <p:par>
                          <p:cTn id="434" dur="indefinite" fill="hold">
                            <p:stCondLst>
                              <p:cond delay="0"/>
                            </p:stCondLst>
                            <p:childTnLst>
                              <p:par>
                                <p:cTn id="435" dur="indefinite" nodeType="clickEffect" fill="hold" presetClass="entr" presetID="2" presetSubtype="4">
                                  <p:stCondLst>
                                    <p:cond delay="0"/>
                                  </p:stCondLst>
                                  <p:childTnLst>
                                    <p:set>
                                      <p:cBhvr>
                                        <p:cTn id="436" dur="1" fill="hold">
                                          <p:stCondLst>
                                            <p:cond delay="0"/>
                                          </p:stCondLst>
                                        </p:cTn>
                                        <p:tgtEl>
                                          <p:spTgt spid="339">
                                            <p:txEl>
                                              <p:pRg st="1" end="1"/>
                                            </p:txEl>
                                          </p:spTgt>
                                        </p:tgtEl>
                                        <p:attrNameLst>
                                          <p:attrName>style.visibility</p:attrName>
                                        </p:attrNameLst>
                                      </p:cBhvr>
                                      <p:to>
                                        <p:strVal val="visible"/>
                                      </p:to>
                                    </p:set>
                                    <p:anim calcmode="lin" valueType="num">
                                      <p:cBhvr additive="repl">
                                        <p:cTn id="437" dur="500" fill="hold"/>
                                        <p:tgtEl>
                                          <p:spTgt spid="339">
                                            <p:txEl>
                                              <p:pRg st="1" end="1"/>
                                            </p:txEl>
                                          </p:spTgt>
                                        </p:tgtEl>
                                        <p:attrNameLst>
                                          <p:attrName>ppt_x</p:attrName>
                                        </p:attrNameLst>
                                      </p:cBhvr>
                                      <p:tavLst>
                                        <p:tav tm="0">
                                          <p:val>
                                            <p:strVal val="#ppt_x"/>
                                          </p:val>
                                        </p:tav>
                                        <p:tav tm="100000">
                                          <p:val>
                                            <p:strVal val="#ppt_x"/>
                                          </p:val>
                                        </p:tav>
                                      </p:tavLst>
                                    </p:anim>
                                    <p:anim calcmode="lin" valueType="num">
                                      <p:cBhvr additive="repl">
                                        <p:cTn id="438" dur="500" fill="hold"/>
                                        <p:tgtEl>
                                          <p:spTgt spid="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9" dur="indefinite" fill="hold">
                      <p:stCondLst>
                        <p:cond delay="indefinite"/>
                      </p:stCondLst>
                      <p:childTnLst>
                        <p:par>
                          <p:cTn id="440" dur="indefinite" fill="hold">
                            <p:stCondLst>
                              <p:cond delay="0"/>
                            </p:stCondLst>
                            <p:childTnLst>
                              <p:par>
                                <p:cTn id="441" dur="indefinite" nodeType="clickEffect" fill="hold" presetClass="entr" presetID="2" presetSubtype="4">
                                  <p:stCondLst>
                                    <p:cond delay="0"/>
                                  </p:stCondLst>
                                  <p:childTnLst>
                                    <p:set>
                                      <p:cBhvr>
                                        <p:cTn id="442" dur="1" fill="hold">
                                          <p:stCondLst>
                                            <p:cond delay="0"/>
                                          </p:stCondLst>
                                        </p:cTn>
                                        <p:tgtEl>
                                          <p:spTgt spid="339">
                                            <p:txEl>
                                              <p:pRg st="2" end="2"/>
                                            </p:txEl>
                                          </p:spTgt>
                                        </p:tgtEl>
                                        <p:attrNameLst>
                                          <p:attrName>style.visibility</p:attrName>
                                        </p:attrNameLst>
                                      </p:cBhvr>
                                      <p:to>
                                        <p:strVal val="visible"/>
                                      </p:to>
                                    </p:set>
                                    <p:anim calcmode="lin" valueType="num">
                                      <p:cBhvr additive="repl">
                                        <p:cTn id="443" dur="500" fill="hold"/>
                                        <p:tgtEl>
                                          <p:spTgt spid="339">
                                            <p:txEl>
                                              <p:pRg st="2" end="2"/>
                                            </p:txEl>
                                          </p:spTgt>
                                        </p:tgtEl>
                                        <p:attrNameLst>
                                          <p:attrName>ppt_x</p:attrName>
                                        </p:attrNameLst>
                                      </p:cBhvr>
                                      <p:tavLst>
                                        <p:tav tm="0">
                                          <p:val>
                                            <p:strVal val="#ppt_x"/>
                                          </p:val>
                                        </p:tav>
                                        <p:tav tm="100000">
                                          <p:val>
                                            <p:strVal val="#ppt_x"/>
                                          </p:val>
                                        </p:tav>
                                      </p:tavLst>
                                    </p:anim>
                                    <p:anim calcmode="lin" valueType="num">
                                      <p:cBhvr additive="repl">
                                        <p:cTn id="444" dur="500" fill="hold"/>
                                        <p:tgtEl>
                                          <p:spTgt spid="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189" name="PlaceHolder 1"/>
          <p:cNvSpPr>
            <a:spLocks noGrp="1"/>
          </p:cNvSpPr>
          <p:nvPr>
            <p:ph type="title"/>
          </p:nvPr>
        </p:nvSpPr>
        <p:spPr>
          <a:xfrm>
            <a:off x="216000" y="331200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Femme au volant</a:t>
            </a:r>
            <a:br>
              <a:rPr sz="4000"/>
            </a:br>
            <a:r>
              <a:rPr b="0" lang="fr-FR" sz="4000" spc="-1" strike="noStrike">
                <a:latin typeface="Arial"/>
              </a:rPr>
              <a:t>Mort au tournant</a:t>
            </a:r>
            <a:br>
              <a:rPr sz="4000"/>
            </a:br>
            <a:br>
              <a:rPr sz="4000"/>
            </a:br>
            <a:r>
              <a:rPr b="0" lang="fr-FR" sz="4000" spc="-1" strike="noStrike">
                <a:latin typeface="Arial"/>
              </a:rPr>
              <a:t>Auto macho</a:t>
            </a:r>
            <a:br>
              <a:rPr sz="4000"/>
            </a:br>
            <a:r>
              <a:rPr b="0" lang="fr-FR" sz="4000" spc="-1" strike="noStrike">
                <a:latin typeface="Arial"/>
              </a:rPr>
              <a:t>Auto bobo</a:t>
            </a:r>
            <a:br>
              <a:rPr sz="4000"/>
            </a:br>
            <a:br>
              <a:rPr sz="4000"/>
            </a:br>
            <a:endParaRPr b="0" lang="fr-FR" sz="4000" spc="-1" strike="noStrike">
              <a:latin typeface="Arial"/>
            </a:endParaRPr>
          </a:p>
        </p:txBody>
      </p:sp>
      <p:sp>
        <p:nvSpPr>
          <p:cNvPr id="190" name=""/>
          <p:cNvSpPr/>
          <p:nvPr/>
        </p:nvSpPr>
        <p:spPr>
          <a:xfrm>
            <a:off x="3024000" y="1944000"/>
            <a:ext cx="3744000" cy="1584000"/>
          </a:xfrm>
          <a:custGeom>
            <a:avLst/>
            <a:gdLst/>
            <a:ahLst/>
            <a:rect l="0" t="0" r="r" b="b"/>
            <a:pathLst>
              <a:path fill="none" w="10400" h="4400">
                <a:moveTo>
                  <a:pt x="0" y="0"/>
                </a:moveTo>
                <a:lnTo>
                  <a:pt x="10400" y="4400"/>
                </a:lnTo>
              </a:path>
            </a:pathLst>
          </a:custGeom>
          <a:ln w="144000">
            <a:solidFill>
              <a:srgbClr val="ff0205"/>
            </a:solidFill>
            <a:round/>
          </a:ln>
        </p:spPr>
      </p:sp>
      <p:sp>
        <p:nvSpPr>
          <p:cNvPr id="191" name=""/>
          <p:cNvSpPr/>
          <p:nvPr/>
        </p:nvSpPr>
        <p:spPr>
          <a:xfrm>
            <a:off x="3240000" y="1944000"/>
            <a:ext cx="3456000" cy="1656000"/>
          </a:xfrm>
          <a:custGeom>
            <a:avLst/>
            <a:gdLst/>
            <a:ahLst/>
            <a:rect l="0" t="0" r="r" b="b"/>
            <a:pathLst>
              <a:path fill="none" w="9600" h="4600">
                <a:moveTo>
                  <a:pt x="9600" y="0"/>
                </a:moveTo>
                <a:lnTo>
                  <a:pt x="0" y="4600"/>
                </a:lnTo>
              </a:path>
            </a:pathLst>
          </a:custGeom>
          <a:ln w="144000">
            <a:solidFill>
              <a:srgbClr val="ff0205"/>
            </a:solidFill>
            <a:round/>
          </a:ln>
        </p:spPr>
      </p:sp>
      <p:pic>
        <p:nvPicPr>
          <p:cNvPr id="192" name="" descr=""/>
          <p:cNvPicPr/>
          <p:nvPr/>
        </p:nvPicPr>
        <p:blipFill>
          <a:blip r:embed="rId1"/>
          <a:stretch/>
        </p:blipFill>
        <p:spPr>
          <a:xfrm>
            <a:off x="216000" y="216000"/>
            <a:ext cx="2400840" cy="1584000"/>
          </a:xfrm>
          <a:prstGeom prst="rect">
            <a:avLst/>
          </a:prstGeom>
          <a:ln w="0">
            <a:noFill/>
          </a:ln>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18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191"/>
                                        </p:tgtEl>
                                        <p:attrNameLst>
                                          <p:attrName>style.visibility</p:attrName>
                                        </p:attrNameLst>
                                      </p:cBhvr>
                                      <p:to>
                                        <p:strVal val="visible"/>
                                      </p:to>
                                    </p:set>
                                  </p:childTnLst>
                                </p:cTn>
                              </p:par>
                              <p:par>
                                <p:cTn id="29" nodeType="withEffect" fill="hold" presetClass="entr" presetID="1">
                                  <p:stCondLst>
                                    <p:cond delay="0"/>
                                  </p:stCondLst>
                                  <p:childTnLst>
                                    <p:set>
                                      <p:cBhvr>
                                        <p:cTn id="30" dur="1" fill="hold">
                                          <p:stCondLst>
                                            <p:cond delay="0"/>
                                          </p:stCondLst>
                                        </p:cTn>
                                        <p:tgtEl>
                                          <p:spTgt spid="1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18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40" name="PlaceHolder 1"/>
          <p:cNvSpPr>
            <a:spLocks noGrp="1"/>
          </p:cNvSpPr>
          <p:nvPr>
            <p:ph type="title"/>
          </p:nvPr>
        </p:nvSpPr>
        <p:spPr>
          <a:xfrm>
            <a:off x="2976480" y="127080"/>
            <a:ext cx="740592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ff00ff"/>
                </a:solidFill>
                <a:latin typeface="Arial"/>
              </a:rPr>
              <a:t>D</a:t>
            </a:r>
            <a:r>
              <a:rPr b="0" lang="fr-FR" sz="3200" spc="-1" strike="noStrike">
                <a:solidFill>
                  <a:srgbClr val="ff00ff"/>
                </a:solidFill>
                <a:latin typeface="Arial"/>
              </a:rPr>
              <a:t>urée et intensité d’action </a:t>
            </a:r>
            <a:br>
              <a:rPr sz="3200"/>
            </a:br>
            <a:r>
              <a:rPr b="0" lang="fr-FR" sz="3200" spc="-1" strike="noStrike">
                <a:solidFill>
                  <a:srgbClr val="ff00ff"/>
                </a:solidFill>
                <a:latin typeface="Arial"/>
              </a:rPr>
              <a:t>à force d’utiliser la drogue</a:t>
            </a:r>
            <a:endParaRPr b="0" lang="fr-FR" sz="3200" spc="-1" strike="noStrike">
              <a:latin typeface="Arial"/>
            </a:endParaRPr>
          </a:p>
        </p:txBody>
      </p:sp>
      <p:sp>
        <p:nvSpPr>
          <p:cNvPr id="341" name="PlaceHolder 2"/>
          <p:cNvSpPr>
            <a:spLocks noGrp="1"/>
          </p:cNvSpPr>
          <p:nvPr>
            <p:ph/>
          </p:nvPr>
        </p:nvSpPr>
        <p:spPr>
          <a:xfrm>
            <a:off x="1387440" y="5923440"/>
            <a:ext cx="9526680" cy="794520"/>
          </a:xfrm>
          <a:prstGeom prst="rect">
            <a:avLst/>
          </a:prstGeom>
          <a:noFill/>
          <a:ln w="0">
            <a:noFill/>
          </a:ln>
        </p:spPr>
        <p:txBody>
          <a:bodyPr lIns="90000" rIns="90000" tIns="46800" bIns="46800" anchor="t">
            <a:normAutofit/>
          </a:bodyPr>
          <a:p>
            <a:pPr marL="343080" indent="-339840">
              <a:spcBef>
                <a:spcPts val="799"/>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600" spc="-1" strike="noStrike">
                <a:solidFill>
                  <a:srgbClr val="00ffff"/>
                </a:solidFill>
                <a:latin typeface="Arial"/>
              </a:rPr>
              <a:t>Niveau moyen de dopamine qui baisse</a:t>
            </a:r>
            <a:endParaRPr b="0" lang="fr-FR" sz="2600" spc="-1" strike="noStrike">
              <a:latin typeface="Arial"/>
            </a:endParaRPr>
          </a:p>
        </p:txBody>
      </p:sp>
      <p:sp>
        <p:nvSpPr>
          <p:cNvPr id="342" name=""/>
          <p:cNvSpPr/>
          <p:nvPr/>
        </p:nvSpPr>
        <p:spPr>
          <a:xfrm>
            <a:off x="357120" y="5128920"/>
            <a:ext cx="9048960" cy="1440"/>
          </a:xfrm>
          <a:custGeom>
            <a:avLst/>
            <a:gdLst/>
            <a:ahLst/>
            <a:rect l="0" t="0" r="r" b="b"/>
            <a:pathLst>
              <a:path fill="none" w="25136" h="4">
                <a:moveTo>
                  <a:pt x="0" y="0"/>
                </a:moveTo>
                <a:lnTo>
                  <a:pt x="25136" y="4"/>
                </a:lnTo>
              </a:path>
            </a:pathLst>
          </a:custGeom>
          <a:ln cap="sq" w="28440">
            <a:solidFill>
              <a:srgbClr val="00ffff"/>
            </a:solidFill>
            <a:custDash>
              <a:ds d="100000" sp="100000"/>
            </a:custDash>
            <a:miter/>
          </a:ln>
        </p:spPr>
      </p:sp>
      <p:sp>
        <p:nvSpPr>
          <p:cNvPr id="343" name=""/>
          <p:cNvSpPr/>
          <p:nvPr/>
        </p:nvSpPr>
        <p:spPr>
          <a:xfrm>
            <a:off x="357120" y="6716520"/>
            <a:ext cx="9127800" cy="1440"/>
          </a:xfrm>
          <a:prstGeom prst="line">
            <a:avLst/>
          </a:prstGeom>
          <a:ln cap="sq" w="66600">
            <a:solidFill>
              <a:srgbClr val="ff0000"/>
            </a:solidFill>
            <a:miter/>
            <a:tailEnd len="med" type="triangle" w="med"/>
          </a:ln>
        </p:spPr>
        <p:style>
          <a:lnRef idx="0"/>
          <a:fillRef idx="0"/>
          <a:effectRef idx="0"/>
          <a:fontRef idx="minor"/>
        </p:style>
      </p:sp>
      <p:sp>
        <p:nvSpPr>
          <p:cNvPr id="344" name=""/>
          <p:cNvSpPr/>
          <p:nvPr/>
        </p:nvSpPr>
        <p:spPr>
          <a:xfrm flipV="1">
            <a:off x="356760" y="1870200"/>
            <a:ext cx="1440" cy="4849200"/>
          </a:xfrm>
          <a:prstGeom prst="line">
            <a:avLst/>
          </a:prstGeom>
          <a:ln cap="sq" w="69840">
            <a:solidFill>
              <a:srgbClr val="ffff00"/>
            </a:solidFill>
            <a:miter/>
            <a:tailEnd len="med" type="triangle" w="med"/>
          </a:ln>
        </p:spPr>
        <p:style>
          <a:lnRef idx="0"/>
          <a:fillRef idx="0"/>
          <a:effectRef idx="0"/>
          <a:fontRef idx="minor"/>
        </p:style>
      </p:sp>
      <p:sp>
        <p:nvSpPr>
          <p:cNvPr id="345" name=""/>
          <p:cNvSpPr/>
          <p:nvPr/>
        </p:nvSpPr>
        <p:spPr>
          <a:xfrm>
            <a:off x="6945480" y="6765480"/>
            <a:ext cx="2301480" cy="794520"/>
          </a:xfrm>
          <a:prstGeom prst="rect">
            <a:avLst/>
          </a:prstGeom>
          <a:noFill/>
          <a:ln w="0">
            <a:noFill/>
          </a:ln>
        </p:spPr>
        <p:style>
          <a:lnRef idx="0"/>
          <a:fillRef idx="0"/>
          <a:effectRef idx="0"/>
          <a:fontRef idx="minor"/>
        </p:style>
        <p:txBody>
          <a:bodyPr lIns="90000" rIns="90000" tIns="46800" bIns="46800" anchor="t">
            <a:noAutofit/>
          </a:bodyPr>
          <a:p>
            <a:pPr marL="343080" indent="-339840">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3300"/>
                </a:solidFill>
                <a:latin typeface="Tahoma"/>
              </a:rPr>
              <a:t>Temps</a:t>
            </a:r>
            <a:endParaRPr b="0" lang="fr-FR" sz="3200" spc="-1" strike="noStrike">
              <a:latin typeface="Arial"/>
            </a:endParaRPr>
          </a:p>
        </p:txBody>
      </p:sp>
      <p:sp>
        <p:nvSpPr>
          <p:cNvPr id="346" name=""/>
          <p:cNvSpPr/>
          <p:nvPr/>
        </p:nvSpPr>
        <p:spPr>
          <a:xfrm>
            <a:off x="435600" y="2747160"/>
            <a:ext cx="8653680" cy="2395800"/>
          </a:xfrm>
          <a:custGeom>
            <a:avLst/>
            <a:gdLst/>
            <a:ahLst/>
            <a:rect l="l" t="t" r="r" b="b"/>
            <a:pathLst>
              <a:path w="4945" h="1913">
                <a:moveTo>
                  <a:pt x="0" y="1853"/>
                </a:moveTo>
                <a:cubicBezTo>
                  <a:pt x="174" y="1883"/>
                  <a:pt x="348" y="1913"/>
                  <a:pt x="499" y="1671"/>
                </a:cubicBezTo>
                <a:cubicBezTo>
                  <a:pt x="650" y="1429"/>
                  <a:pt x="703" y="650"/>
                  <a:pt x="907" y="401"/>
                </a:cubicBezTo>
                <a:cubicBezTo>
                  <a:pt x="1111" y="152"/>
                  <a:pt x="1497" y="0"/>
                  <a:pt x="1724" y="174"/>
                </a:cubicBezTo>
                <a:cubicBezTo>
                  <a:pt x="1951" y="348"/>
                  <a:pt x="2132" y="1180"/>
                  <a:pt x="2268" y="1445"/>
                </a:cubicBezTo>
                <a:cubicBezTo>
                  <a:pt x="2404" y="1710"/>
                  <a:pt x="2275" y="1694"/>
                  <a:pt x="2540" y="1762"/>
                </a:cubicBezTo>
                <a:cubicBezTo>
                  <a:pt x="2805" y="1830"/>
                  <a:pt x="3470" y="1838"/>
                  <a:pt x="3856" y="1853"/>
                </a:cubicBezTo>
                <a:cubicBezTo>
                  <a:pt x="4242" y="1868"/>
                  <a:pt x="4945" y="1823"/>
                  <a:pt x="4854" y="1853"/>
                </a:cubicBezTo>
              </a:path>
            </a:pathLst>
          </a:custGeom>
          <a:noFill/>
          <a:ln cap="sq" w="76320">
            <a:solidFill>
              <a:srgbClr val="00ff00"/>
            </a:solidFill>
            <a:round/>
          </a:ln>
        </p:spPr>
        <p:style>
          <a:lnRef idx="0"/>
          <a:fillRef idx="0"/>
          <a:effectRef idx="0"/>
          <a:fontRef idx="minor"/>
        </p:style>
      </p:sp>
      <p:sp>
        <p:nvSpPr>
          <p:cNvPr id="347" name=""/>
          <p:cNvSpPr/>
          <p:nvPr/>
        </p:nvSpPr>
        <p:spPr>
          <a:xfrm rot="522600">
            <a:off x="672480" y="1911240"/>
            <a:ext cx="9423720" cy="4497480"/>
          </a:xfrm>
          <a:custGeom>
            <a:avLst/>
            <a:gdLst/>
            <a:ahLst/>
            <a:rect l="l" t="t" r="r" b="b"/>
            <a:pathLst>
              <a:path w="5370" h="2616">
                <a:moveTo>
                  <a:pt x="0" y="2616"/>
                </a:moveTo>
                <a:cubicBezTo>
                  <a:pt x="95" y="2549"/>
                  <a:pt x="422" y="2567"/>
                  <a:pt x="570" y="2204"/>
                </a:cubicBezTo>
                <a:cubicBezTo>
                  <a:pt x="718" y="1841"/>
                  <a:pt x="682" y="784"/>
                  <a:pt x="885" y="439"/>
                </a:cubicBezTo>
                <a:cubicBezTo>
                  <a:pt x="1088" y="94"/>
                  <a:pt x="1524" y="0"/>
                  <a:pt x="1790" y="134"/>
                </a:cubicBezTo>
                <a:cubicBezTo>
                  <a:pt x="2056" y="268"/>
                  <a:pt x="2249" y="892"/>
                  <a:pt x="2483" y="1242"/>
                </a:cubicBezTo>
                <a:cubicBezTo>
                  <a:pt x="2717" y="1592"/>
                  <a:pt x="2834" y="2088"/>
                  <a:pt x="3196" y="2236"/>
                </a:cubicBezTo>
                <a:cubicBezTo>
                  <a:pt x="3558" y="2384"/>
                  <a:pt x="4333" y="2156"/>
                  <a:pt x="4656" y="2129"/>
                </a:cubicBezTo>
                <a:cubicBezTo>
                  <a:pt x="4979" y="2102"/>
                  <a:pt x="5017" y="2089"/>
                  <a:pt x="5136" y="2074"/>
                </a:cubicBezTo>
                <a:cubicBezTo>
                  <a:pt x="5255" y="2059"/>
                  <a:pt x="5321" y="2047"/>
                  <a:pt x="5370" y="2040"/>
                </a:cubicBezTo>
              </a:path>
            </a:pathLst>
          </a:custGeom>
          <a:noFill/>
          <a:ln cap="sq" w="76320">
            <a:solidFill>
              <a:srgbClr val="ff00ff"/>
            </a:solidFill>
            <a:round/>
          </a:ln>
        </p:spPr>
        <p:style>
          <a:lnRef idx="0"/>
          <a:fillRef idx="0"/>
          <a:effectRef idx="0"/>
          <a:fontRef idx="minor"/>
        </p:style>
      </p:sp>
      <p:sp>
        <p:nvSpPr>
          <p:cNvPr id="348" name=""/>
          <p:cNvSpPr/>
          <p:nvPr/>
        </p:nvSpPr>
        <p:spPr>
          <a:xfrm>
            <a:off x="2103120" y="3701160"/>
            <a:ext cx="2224440" cy="1260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66ff33"/>
                </a:solidFill>
                <a:latin typeface="Tahoma"/>
              </a:rPr>
              <a:t>normal</a:t>
            </a:r>
            <a:endParaRPr b="0" lang="fr-FR" sz="4000" spc="-1" strike="noStrike">
              <a:latin typeface="Arial"/>
            </a:endParaRPr>
          </a:p>
        </p:txBody>
      </p:sp>
      <p:sp>
        <p:nvSpPr>
          <p:cNvPr id="349" name=""/>
          <p:cNvSpPr/>
          <p:nvPr/>
        </p:nvSpPr>
        <p:spPr>
          <a:xfrm>
            <a:off x="5753880" y="2112120"/>
            <a:ext cx="3571560" cy="1260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ff00ff"/>
                </a:solidFill>
                <a:latin typeface="Tahoma"/>
              </a:rPr>
              <a:t>drogue</a:t>
            </a:r>
            <a:endParaRPr b="0" lang="fr-FR" sz="4000" spc="-1" strike="noStrike">
              <a:latin typeface="Arial"/>
            </a:endParaRPr>
          </a:p>
        </p:txBody>
      </p:sp>
    </p:spTree>
  </p:cSld>
  <p:timing>
    <p:tnLst>
      <p:par>
        <p:cTn id="445" dur="indefinite" restart="never" nodeType="tmRoot">
          <p:childTnLst>
            <p:seq>
              <p:cTn id="446" dur="indefinite" nodeType="mainSeq">
                <p:childTnLst>
                  <p:par>
                    <p:cTn id="447" dur="indefinite" fill="hold">
                      <p:stCondLst>
                        <p:cond delay="indefinite"/>
                      </p:stCondLst>
                      <p:childTnLst>
                        <p:par>
                          <p:cTn id="448" dur="indefinite" fill="hold">
                            <p:stCondLst>
                              <p:cond delay="0"/>
                            </p:stCondLst>
                            <p:childTnLst>
                              <p:par>
                                <p:cTn id="449" dur="indefinite" nodeType="clickEffect" fill="hold" presetClass="path" presetID="42">
                                  <p:stCondLst>
                                    <p:cond delay="0"/>
                                  </p:stCondLst>
                                  <p:childTnLst>
                                    <p:animMotion origin="layout" path="M -1.38889E-006 -4.07407E-006 L -1.38889E-006 0.16806 E">
                                      <p:cBhvr>
                                        <p:cTn id="450" dur="2000" fill="hold"/>
                                        <p:tgtEl>
                                          <p:spTgt spid="342"/>
                                        </p:tgtEl>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50" name="PlaceHolder 1"/>
          <p:cNvSpPr>
            <a:spLocks noGrp="1"/>
          </p:cNvSpPr>
          <p:nvPr>
            <p:ph type="title"/>
          </p:nvPr>
        </p:nvSpPr>
        <p:spPr>
          <a:xfrm>
            <a:off x="0" y="-267840"/>
            <a:ext cx="10080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600" spc="-1" strike="noStrike">
                <a:latin typeface="Arial"/>
              </a:rPr>
              <a:t>Un système surpuissant de recapture</a:t>
            </a:r>
            <a:endParaRPr b="0" lang="fr-FR" sz="3600" spc="-1" strike="noStrike">
              <a:latin typeface="Arial"/>
            </a:endParaRPr>
          </a:p>
        </p:txBody>
      </p:sp>
      <p:sp>
        <p:nvSpPr>
          <p:cNvPr id="351" name="PlaceHolder 2"/>
          <p:cNvSpPr>
            <a:spLocks noGrp="1"/>
          </p:cNvSpPr>
          <p:nvPr>
            <p:ph/>
          </p:nvPr>
        </p:nvSpPr>
        <p:spPr>
          <a:xfrm>
            <a:off x="0" y="1159920"/>
            <a:ext cx="10080000" cy="5873040"/>
          </a:xfrm>
          <a:prstGeom prst="rect">
            <a:avLst/>
          </a:prstGeom>
          <a:noFill/>
          <a:ln w="0">
            <a:noFill/>
          </a:ln>
        </p:spPr>
        <p:txBody>
          <a:bodyPr lIns="90000" rIns="90000" tIns="46800" bIns="46800" anchor="t">
            <a:normAutofit/>
          </a:bodyPr>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4000" spc="-1" strike="noStrike">
                <a:latin typeface="Arial"/>
              </a:rPr>
              <a:t>La recapture devient tellement importante qu’elle absorbe la  dopamine à peine produite</a:t>
            </a:r>
            <a:endParaRPr b="0" lang="fr-FR" sz="4000" spc="-1" strike="noStrike">
              <a:latin typeface="Arial"/>
            </a:endParaRPr>
          </a:p>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4000" spc="-1" strike="noStrike">
                <a:latin typeface="Arial"/>
              </a:rPr>
              <a:t>Les « pics » de dopamine sont de moins en moins élevés et durent moins longtemps: le plaisir décroît</a:t>
            </a:r>
            <a:endParaRPr b="0" lang="fr-FR" sz="4000" spc="-1" strike="noStrike">
              <a:latin typeface="Arial"/>
            </a:endParaRPr>
          </a:p>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4000" spc="-1" strike="noStrike">
                <a:solidFill>
                  <a:srgbClr val="ffff00"/>
                </a:solidFill>
                <a:latin typeface="Arial"/>
              </a:rPr>
              <a:t>Le niveau moyen baisse tellement que le consommateur devient anxieux, déprimé, suicidaire</a:t>
            </a:r>
            <a:endParaRPr b="0" lang="fr-FR" sz="4000" spc="-1" strike="noStrike">
              <a:latin typeface="Arial"/>
            </a:endParaRPr>
          </a:p>
        </p:txBody>
      </p:sp>
    </p:spTree>
  </p:cSld>
  <p:timing>
    <p:tnLst>
      <p:par>
        <p:cTn id="451" dur="indefinite" restart="never" nodeType="tmRoot">
          <p:childTnLst>
            <p:seq>
              <p:cTn id="452" dur="indefinite" nodeType="mainSeq">
                <p:childTnLst>
                  <p:par>
                    <p:cTn id="453" dur="indefinite" fill="hold">
                      <p:stCondLst>
                        <p:cond delay="indefinite"/>
                      </p:stCondLst>
                      <p:childTnLst>
                        <p:par>
                          <p:cTn id="454" dur="indefinite" fill="hold">
                            <p:stCondLst>
                              <p:cond delay="0"/>
                            </p:stCondLst>
                            <p:childTnLst>
                              <p:par>
                                <p:cTn id="455" dur="indefinite" nodeType="clickEffect" fill="hold" presetClass="entr" presetID="2" presetSubtype="4">
                                  <p:stCondLst>
                                    <p:cond delay="0"/>
                                  </p:stCondLst>
                                  <p:childTnLst>
                                    <p:set>
                                      <p:cBhvr>
                                        <p:cTn id="456" dur="1" fill="hold">
                                          <p:stCondLst>
                                            <p:cond delay="0"/>
                                          </p:stCondLst>
                                        </p:cTn>
                                        <p:tgtEl>
                                          <p:spTgt spid="351">
                                            <p:txEl>
                                              <p:pRg st="0" end="0"/>
                                            </p:txEl>
                                          </p:spTgt>
                                        </p:tgtEl>
                                        <p:attrNameLst>
                                          <p:attrName>style.visibility</p:attrName>
                                        </p:attrNameLst>
                                      </p:cBhvr>
                                      <p:to>
                                        <p:strVal val="visible"/>
                                      </p:to>
                                    </p:set>
                                    <p:anim calcmode="lin" valueType="num">
                                      <p:cBhvr additive="repl">
                                        <p:cTn id="457" dur="500" fill="hold"/>
                                        <p:tgtEl>
                                          <p:spTgt spid="351">
                                            <p:txEl>
                                              <p:pRg st="0" end="0"/>
                                            </p:txEl>
                                          </p:spTgt>
                                        </p:tgtEl>
                                        <p:attrNameLst>
                                          <p:attrName>ppt_x</p:attrName>
                                        </p:attrNameLst>
                                      </p:cBhvr>
                                      <p:tavLst>
                                        <p:tav tm="0">
                                          <p:val>
                                            <p:strVal val="#ppt_x"/>
                                          </p:val>
                                        </p:tav>
                                        <p:tav tm="100000">
                                          <p:val>
                                            <p:strVal val="#ppt_x"/>
                                          </p:val>
                                        </p:tav>
                                      </p:tavLst>
                                    </p:anim>
                                    <p:anim calcmode="lin" valueType="num">
                                      <p:cBhvr additive="repl">
                                        <p:cTn id="458" dur="500" fill="hold"/>
                                        <p:tgtEl>
                                          <p:spTgt spid="3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9" dur="indefinite" fill="hold">
                      <p:stCondLst>
                        <p:cond delay="indefinite"/>
                      </p:stCondLst>
                      <p:childTnLst>
                        <p:par>
                          <p:cTn id="460" dur="indefinite" fill="hold">
                            <p:stCondLst>
                              <p:cond delay="0"/>
                            </p:stCondLst>
                            <p:childTnLst>
                              <p:par>
                                <p:cTn id="461" dur="indefinite" nodeType="clickEffect" fill="hold" presetClass="entr" presetID="2" presetSubtype="4">
                                  <p:stCondLst>
                                    <p:cond delay="0"/>
                                  </p:stCondLst>
                                  <p:childTnLst>
                                    <p:set>
                                      <p:cBhvr>
                                        <p:cTn id="462" dur="1" fill="hold">
                                          <p:stCondLst>
                                            <p:cond delay="0"/>
                                          </p:stCondLst>
                                        </p:cTn>
                                        <p:tgtEl>
                                          <p:spTgt spid="351">
                                            <p:txEl>
                                              <p:pRg st="1" end="1"/>
                                            </p:txEl>
                                          </p:spTgt>
                                        </p:tgtEl>
                                        <p:attrNameLst>
                                          <p:attrName>style.visibility</p:attrName>
                                        </p:attrNameLst>
                                      </p:cBhvr>
                                      <p:to>
                                        <p:strVal val="visible"/>
                                      </p:to>
                                    </p:set>
                                    <p:anim calcmode="lin" valueType="num">
                                      <p:cBhvr additive="repl">
                                        <p:cTn id="463" dur="500" fill="hold"/>
                                        <p:tgtEl>
                                          <p:spTgt spid="351">
                                            <p:txEl>
                                              <p:pRg st="1" end="1"/>
                                            </p:txEl>
                                          </p:spTgt>
                                        </p:tgtEl>
                                        <p:attrNameLst>
                                          <p:attrName>ppt_x</p:attrName>
                                        </p:attrNameLst>
                                      </p:cBhvr>
                                      <p:tavLst>
                                        <p:tav tm="0">
                                          <p:val>
                                            <p:strVal val="#ppt_x"/>
                                          </p:val>
                                        </p:tav>
                                        <p:tav tm="100000">
                                          <p:val>
                                            <p:strVal val="#ppt_x"/>
                                          </p:val>
                                        </p:tav>
                                      </p:tavLst>
                                    </p:anim>
                                    <p:anim calcmode="lin" valueType="num">
                                      <p:cBhvr additive="repl">
                                        <p:cTn id="464" dur="500" fill="hold"/>
                                        <p:tgtEl>
                                          <p:spTgt spid="3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5" dur="indefinite" fill="hold">
                      <p:stCondLst>
                        <p:cond delay="indefinite"/>
                      </p:stCondLst>
                      <p:childTnLst>
                        <p:par>
                          <p:cTn id="466" dur="indefinite" fill="hold">
                            <p:stCondLst>
                              <p:cond delay="0"/>
                            </p:stCondLst>
                            <p:childTnLst>
                              <p:par>
                                <p:cTn id="467" dur="indefinite" nodeType="clickEffect" fill="hold" presetClass="entr" presetID="2" presetSubtype="4">
                                  <p:stCondLst>
                                    <p:cond delay="0"/>
                                  </p:stCondLst>
                                  <p:childTnLst>
                                    <p:set>
                                      <p:cBhvr>
                                        <p:cTn id="468" dur="1" fill="hold">
                                          <p:stCondLst>
                                            <p:cond delay="0"/>
                                          </p:stCondLst>
                                        </p:cTn>
                                        <p:tgtEl>
                                          <p:spTgt spid="351">
                                            <p:txEl>
                                              <p:pRg st="2" end="2"/>
                                            </p:txEl>
                                          </p:spTgt>
                                        </p:tgtEl>
                                        <p:attrNameLst>
                                          <p:attrName>style.visibility</p:attrName>
                                        </p:attrNameLst>
                                      </p:cBhvr>
                                      <p:to>
                                        <p:strVal val="visible"/>
                                      </p:to>
                                    </p:set>
                                    <p:anim calcmode="lin" valueType="num">
                                      <p:cBhvr additive="repl">
                                        <p:cTn id="469" dur="500" fill="hold"/>
                                        <p:tgtEl>
                                          <p:spTgt spid="351">
                                            <p:txEl>
                                              <p:pRg st="2" end="2"/>
                                            </p:txEl>
                                          </p:spTgt>
                                        </p:tgtEl>
                                        <p:attrNameLst>
                                          <p:attrName>ppt_x</p:attrName>
                                        </p:attrNameLst>
                                      </p:cBhvr>
                                      <p:tavLst>
                                        <p:tav tm="0">
                                          <p:val>
                                            <p:strVal val="#ppt_x"/>
                                          </p:val>
                                        </p:tav>
                                        <p:tav tm="100000">
                                          <p:val>
                                            <p:strVal val="#ppt_x"/>
                                          </p:val>
                                        </p:tav>
                                      </p:tavLst>
                                    </p:anim>
                                    <p:anim calcmode="lin" valueType="num">
                                      <p:cBhvr additive="repl">
                                        <p:cTn id="470" dur="500" fill="hold"/>
                                        <p:tgtEl>
                                          <p:spTgt spid="3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52" name="PlaceHolder 1"/>
          <p:cNvSpPr>
            <a:spLocks noGrp="1"/>
          </p:cNvSpPr>
          <p:nvPr>
            <p:ph type="title"/>
          </p:nvPr>
        </p:nvSpPr>
        <p:spPr>
          <a:xfrm>
            <a:off x="196920" y="127080"/>
            <a:ext cx="1018512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ffff00"/>
                </a:solidFill>
                <a:latin typeface="Arial"/>
              </a:rPr>
              <a:t>Durée et intensité </a:t>
            </a:r>
            <a:br>
              <a:rPr sz="4000"/>
            </a:br>
            <a:r>
              <a:rPr b="0" lang="fr-FR" sz="4000" spc="-1" strike="noStrike">
                <a:solidFill>
                  <a:srgbClr val="ffff00"/>
                </a:solidFill>
                <a:latin typeface="Arial"/>
              </a:rPr>
              <a:t>de plus en plus faibles</a:t>
            </a:r>
            <a:endParaRPr b="0" lang="fr-FR" sz="4000" spc="-1" strike="noStrike">
              <a:latin typeface="Arial"/>
            </a:endParaRPr>
          </a:p>
        </p:txBody>
      </p:sp>
      <p:sp>
        <p:nvSpPr>
          <p:cNvPr id="353" name="PlaceHolder 2"/>
          <p:cNvSpPr>
            <a:spLocks noGrp="1"/>
          </p:cNvSpPr>
          <p:nvPr>
            <p:ph/>
          </p:nvPr>
        </p:nvSpPr>
        <p:spPr>
          <a:xfrm>
            <a:off x="435600" y="5685480"/>
            <a:ext cx="9628560" cy="794520"/>
          </a:xfrm>
          <a:prstGeom prst="rect">
            <a:avLst/>
          </a:prstGeom>
          <a:noFill/>
          <a:ln w="0">
            <a:noFill/>
          </a:ln>
        </p:spPr>
        <p:txBody>
          <a:bodyPr lIns="90000" rIns="90000" tIns="46800" bIns="46800" anchor="t">
            <a:normAutofit/>
          </a:bodyPr>
          <a:p>
            <a:pPr marL="343080" indent="-339840">
              <a:spcBef>
                <a:spcPts val="700"/>
              </a:spcBef>
              <a:tabLst>
                <a:tab algn="l" pos="0"/>
                <a:tab algn="l" pos="34308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2800" spc="-1" strike="noStrike">
                <a:solidFill>
                  <a:srgbClr val="00ffff"/>
                </a:solidFill>
                <a:latin typeface="Arial"/>
              </a:rPr>
              <a:t>Niveau moyen de dopamine très bas = dépression</a:t>
            </a:r>
            <a:endParaRPr b="0" lang="fr-FR" sz="2800" spc="-1" strike="noStrike">
              <a:latin typeface="Arial"/>
            </a:endParaRPr>
          </a:p>
        </p:txBody>
      </p:sp>
      <p:sp>
        <p:nvSpPr>
          <p:cNvPr id="354" name=""/>
          <p:cNvSpPr/>
          <p:nvPr/>
        </p:nvSpPr>
        <p:spPr>
          <a:xfrm>
            <a:off x="435600" y="6399360"/>
            <a:ext cx="9049320" cy="2160"/>
          </a:xfrm>
          <a:prstGeom prst="line">
            <a:avLst/>
          </a:prstGeom>
          <a:ln cap="sq" w="28440">
            <a:solidFill>
              <a:srgbClr val="00ffff"/>
            </a:solidFill>
            <a:custDash>
              <a:ds d="100000" sp="100000"/>
            </a:custDash>
            <a:miter/>
          </a:ln>
        </p:spPr>
        <p:style>
          <a:lnRef idx="0"/>
          <a:fillRef idx="0"/>
          <a:effectRef idx="0"/>
          <a:fontRef idx="minor"/>
        </p:style>
      </p:sp>
      <p:sp>
        <p:nvSpPr>
          <p:cNvPr id="355" name=""/>
          <p:cNvSpPr/>
          <p:nvPr/>
        </p:nvSpPr>
        <p:spPr>
          <a:xfrm>
            <a:off x="357120" y="6716520"/>
            <a:ext cx="9127800" cy="1440"/>
          </a:xfrm>
          <a:prstGeom prst="line">
            <a:avLst/>
          </a:prstGeom>
          <a:ln cap="sq" w="66600">
            <a:solidFill>
              <a:srgbClr val="ff0000"/>
            </a:solidFill>
            <a:miter/>
            <a:tailEnd len="med" type="triangle" w="med"/>
          </a:ln>
        </p:spPr>
        <p:style>
          <a:lnRef idx="0"/>
          <a:fillRef idx="0"/>
          <a:effectRef idx="0"/>
          <a:fontRef idx="minor"/>
        </p:style>
      </p:sp>
      <p:sp>
        <p:nvSpPr>
          <p:cNvPr id="356" name=""/>
          <p:cNvSpPr/>
          <p:nvPr/>
        </p:nvSpPr>
        <p:spPr>
          <a:xfrm flipV="1">
            <a:off x="356760" y="1870200"/>
            <a:ext cx="1440" cy="4849200"/>
          </a:xfrm>
          <a:prstGeom prst="line">
            <a:avLst/>
          </a:prstGeom>
          <a:ln cap="sq" w="69840">
            <a:solidFill>
              <a:srgbClr val="ffff00"/>
            </a:solidFill>
            <a:miter/>
            <a:tailEnd len="med" type="triangle" w="med"/>
          </a:ln>
        </p:spPr>
        <p:style>
          <a:lnRef idx="0"/>
          <a:fillRef idx="0"/>
          <a:effectRef idx="0"/>
          <a:fontRef idx="minor"/>
        </p:style>
      </p:sp>
      <p:sp>
        <p:nvSpPr>
          <p:cNvPr id="357" name=""/>
          <p:cNvSpPr/>
          <p:nvPr/>
        </p:nvSpPr>
        <p:spPr>
          <a:xfrm>
            <a:off x="6945480" y="6765480"/>
            <a:ext cx="2301480" cy="794520"/>
          </a:xfrm>
          <a:prstGeom prst="rect">
            <a:avLst/>
          </a:prstGeom>
          <a:noFill/>
          <a:ln w="0">
            <a:noFill/>
          </a:ln>
        </p:spPr>
        <p:style>
          <a:lnRef idx="0"/>
          <a:fillRef idx="0"/>
          <a:effectRef idx="0"/>
          <a:fontRef idx="minor"/>
        </p:style>
        <p:txBody>
          <a:bodyPr lIns="90000" rIns="90000" tIns="46800" bIns="46800" anchor="t">
            <a:noAutofit/>
          </a:bodyPr>
          <a:p>
            <a:pPr marL="343080" indent="-339840">
              <a:lnSpc>
                <a:spcPct val="100000"/>
              </a:lnSpc>
              <a:spcBef>
                <a:spcPts val="799"/>
              </a:spcBef>
              <a:tabLst>
                <a:tab algn="l" pos="0"/>
                <a:tab algn="l" pos="343080"/>
                <a:tab algn="l" pos="790560"/>
                <a:tab algn="l" pos="1239840"/>
                <a:tab algn="l" pos="1689120"/>
                <a:tab algn="l" pos="2138400"/>
                <a:tab algn="l" pos="2587680"/>
                <a:tab algn="l" pos="3036960"/>
                <a:tab algn="l" pos="3486240"/>
                <a:tab algn="l" pos="3935520"/>
                <a:tab algn="l" pos="4384800"/>
                <a:tab algn="l" pos="4834080"/>
                <a:tab algn="l" pos="5283360"/>
                <a:tab algn="l" pos="5732640"/>
                <a:tab algn="l" pos="6181560"/>
                <a:tab algn="l" pos="6630840"/>
                <a:tab algn="l" pos="7080120"/>
                <a:tab algn="l" pos="7529400"/>
                <a:tab algn="l" pos="7978680"/>
                <a:tab algn="l" pos="8427960"/>
                <a:tab algn="l" pos="8877240"/>
                <a:tab algn="l" pos="9326520"/>
                <a:tab algn="l" pos="9434520"/>
                <a:tab algn="l" pos="9883800"/>
                <a:tab algn="l" pos="10333080"/>
                <a:tab algn="l" pos="10782360"/>
              </a:tabLst>
            </a:pPr>
            <a:r>
              <a:rPr b="0" lang="fr-FR" sz="3200" spc="-1" strike="noStrike">
                <a:solidFill>
                  <a:srgbClr val="ff3300"/>
                </a:solidFill>
                <a:latin typeface="Tahoma"/>
              </a:rPr>
              <a:t>Temps</a:t>
            </a:r>
            <a:endParaRPr b="0" lang="fr-FR" sz="3200" spc="-1" strike="noStrike">
              <a:latin typeface="Arial"/>
            </a:endParaRPr>
          </a:p>
        </p:txBody>
      </p:sp>
      <p:sp>
        <p:nvSpPr>
          <p:cNvPr id="358" name=""/>
          <p:cNvSpPr/>
          <p:nvPr/>
        </p:nvSpPr>
        <p:spPr>
          <a:xfrm>
            <a:off x="435600" y="2747160"/>
            <a:ext cx="8653680" cy="2395800"/>
          </a:xfrm>
          <a:custGeom>
            <a:avLst/>
            <a:gdLst/>
            <a:ahLst/>
            <a:rect l="l" t="t" r="r" b="b"/>
            <a:pathLst>
              <a:path w="4945" h="1913">
                <a:moveTo>
                  <a:pt x="0" y="1853"/>
                </a:moveTo>
                <a:cubicBezTo>
                  <a:pt x="174" y="1883"/>
                  <a:pt x="348" y="1913"/>
                  <a:pt x="499" y="1671"/>
                </a:cubicBezTo>
                <a:cubicBezTo>
                  <a:pt x="650" y="1429"/>
                  <a:pt x="703" y="650"/>
                  <a:pt x="907" y="401"/>
                </a:cubicBezTo>
                <a:cubicBezTo>
                  <a:pt x="1111" y="152"/>
                  <a:pt x="1497" y="0"/>
                  <a:pt x="1724" y="174"/>
                </a:cubicBezTo>
                <a:cubicBezTo>
                  <a:pt x="1951" y="348"/>
                  <a:pt x="2132" y="1180"/>
                  <a:pt x="2268" y="1445"/>
                </a:cubicBezTo>
                <a:cubicBezTo>
                  <a:pt x="2404" y="1710"/>
                  <a:pt x="2275" y="1694"/>
                  <a:pt x="2540" y="1762"/>
                </a:cubicBezTo>
                <a:cubicBezTo>
                  <a:pt x="2805" y="1830"/>
                  <a:pt x="3470" y="1838"/>
                  <a:pt x="3856" y="1853"/>
                </a:cubicBezTo>
                <a:cubicBezTo>
                  <a:pt x="4242" y="1868"/>
                  <a:pt x="4945" y="1823"/>
                  <a:pt x="4854" y="1853"/>
                </a:cubicBezTo>
              </a:path>
            </a:pathLst>
          </a:custGeom>
          <a:noFill/>
          <a:ln cap="sq" w="76320">
            <a:solidFill>
              <a:srgbClr val="00ff00"/>
            </a:solidFill>
            <a:round/>
          </a:ln>
        </p:spPr>
        <p:style>
          <a:lnRef idx="0"/>
          <a:fillRef idx="0"/>
          <a:effectRef idx="0"/>
          <a:fontRef idx="minor"/>
        </p:style>
      </p:sp>
      <p:sp>
        <p:nvSpPr>
          <p:cNvPr id="359" name=""/>
          <p:cNvSpPr/>
          <p:nvPr/>
        </p:nvSpPr>
        <p:spPr>
          <a:xfrm>
            <a:off x="432000" y="3426120"/>
            <a:ext cx="9588240" cy="3403800"/>
          </a:xfrm>
          <a:custGeom>
            <a:avLst/>
            <a:gdLst/>
            <a:ahLst/>
            <a:rect l="l" t="t" r="r" b="b"/>
            <a:pathLst>
              <a:path w="5479" h="1945">
                <a:moveTo>
                  <a:pt x="0" y="1724"/>
                </a:moveTo>
                <a:cubicBezTo>
                  <a:pt x="119" y="1715"/>
                  <a:pt x="521" y="1922"/>
                  <a:pt x="713" y="1669"/>
                </a:cubicBezTo>
                <a:cubicBezTo>
                  <a:pt x="905" y="1416"/>
                  <a:pt x="1022" y="418"/>
                  <a:pt x="1152" y="209"/>
                </a:cubicBezTo>
                <a:cubicBezTo>
                  <a:pt x="1282" y="0"/>
                  <a:pt x="1352" y="160"/>
                  <a:pt x="1495" y="415"/>
                </a:cubicBezTo>
                <a:cubicBezTo>
                  <a:pt x="1638" y="670"/>
                  <a:pt x="1709" y="1531"/>
                  <a:pt x="2009" y="1738"/>
                </a:cubicBezTo>
                <a:cubicBezTo>
                  <a:pt x="2309" y="1945"/>
                  <a:pt x="2838" y="1671"/>
                  <a:pt x="3298" y="1656"/>
                </a:cubicBezTo>
                <a:cubicBezTo>
                  <a:pt x="3758" y="1641"/>
                  <a:pt x="4439" y="1649"/>
                  <a:pt x="4772" y="1649"/>
                </a:cubicBezTo>
                <a:cubicBezTo>
                  <a:pt x="5105" y="1649"/>
                  <a:pt x="5176" y="1658"/>
                  <a:pt x="5294" y="1656"/>
                </a:cubicBezTo>
                <a:cubicBezTo>
                  <a:pt x="5412" y="1654"/>
                  <a:pt x="5441" y="1639"/>
                  <a:pt x="5479" y="1635"/>
                </a:cubicBezTo>
              </a:path>
            </a:pathLst>
          </a:custGeom>
          <a:noFill/>
          <a:ln cap="sq" w="76320">
            <a:solidFill>
              <a:srgbClr val="ff00ff"/>
            </a:solidFill>
            <a:round/>
          </a:ln>
        </p:spPr>
        <p:style>
          <a:lnRef idx="0"/>
          <a:fillRef idx="0"/>
          <a:effectRef idx="0"/>
          <a:fontRef idx="minor"/>
        </p:style>
      </p:sp>
      <p:sp>
        <p:nvSpPr>
          <p:cNvPr id="360" name=""/>
          <p:cNvSpPr/>
          <p:nvPr/>
        </p:nvSpPr>
        <p:spPr>
          <a:xfrm>
            <a:off x="1784880" y="1794960"/>
            <a:ext cx="2224440" cy="1260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000" spc="-1" strike="noStrike">
                <a:solidFill>
                  <a:srgbClr val="66ff33"/>
                </a:solidFill>
                <a:latin typeface="Tahoma"/>
              </a:rPr>
              <a:t>normal</a:t>
            </a:r>
            <a:endParaRPr b="0" lang="fr-FR" sz="4000" spc="-1" strike="noStrike">
              <a:latin typeface="Arial"/>
            </a:endParaRPr>
          </a:p>
        </p:txBody>
      </p:sp>
      <p:sp>
        <p:nvSpPr>
          <p:cNvPr id="361" name=""/>
          <p:cNvSpPr/>
          <p:nvPr/>
        </p:nvSpPr>
        <p:spPr>
          <a:xfrm>
            <a:off x="4920840" y="1478520"/>
            <a:ext cx="5159160" cy="3174480"/>
          </a:xfrm>
          <a:prstGeom prst="rect">
            <a:avLst/>
          </a:prstGeom>
          <a:solidFill>
            <a:srgbClr val="ffffff"/>
          </a:solidFill>
          <a:ln w="0">
            <a:noFill/>
          </a:ln>
        </p:spPr>
        <p:style>
          <a:lnRef idx="0"/>
          <a:fillRef idx="0"/>
          <a:effectRef idx="0"/>
          <a:fontRef idx="minor"/>
        </p:style>
        <p:txBody>
          <a:bodyPr lIns="90000" rIns="90000" tIns="46800" bIns="46800" anchor="ctr">
            <a:noAutofit/>
          </a:bodyPr>
          <a:p>
            <a:pPr algn="ctr">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3600" spc="-1" strike="noStrike">
                <a:solidFill>
                  <a:srgbClr val="000000"/>
                </a:solidFill>
                <a:latin typeface="Tahoma"/>
              </a:rPr>
              <a:t>Drogue</a:t>
            </a:r>
            <a:br>
              <a:rPr sz="3600"/>
            </a:br>
            <a:r>
              <a:rPr b="0" lang="fr-FR" sz="3600" spc="-1" strike="noStrike">
                <a:solidFill>
                  <a:srgbClr val="000000"/>
                </a:solidFill>
                <a:latin typeface="Tahoma"/>
              </a:rPr>
              <a:t>phénomène de Tolérance</a:t>
            </a:r>
            <a:br>
              <a:rPr sz="3600"/>
            </a:br>
            <a:r>
              <a:rPr b="0" lang="fr-FR" sz="3600" spc="-1" strike="noStrike">
                <a:solidFill>
                  <a:srgbClr val="000000"/>
                </a:solidFill>
                <a:latin typeface="Tahoma"/>
              </a:rPr>
              <a:t> moins de plaisir</a:t>
            </a:r>
            <a:br>
              <a:rPr sz="3600"/>
            </a:br>
            <a:r>
              <a:rPr b="0" lang="fr-FR" sz="3600" spc="-1" strike="noStrike">
                <a:solidFill>
                  <a:srgbClr val="000000"/>
                </a:solidFill>
                <a:latin typeface="Tahoma"/>
              </a:rPr>
              <a:t>Plus de drogue</a:t>
            </a:r>
            <a:endParaRPr b="0" lang="fr-FR" sz="3600" spc="-1" strike="noStrike">
              <a:latin typeface="Arial"/>
            </a:endParaRPr>
          </a:p>
        </p:txBody>
      </p:sp>
      <p:sp>
        <p:nvSpPr>
          <p:cNvPr id="362" name=""/>
          <p:cNvSpPr/>
          <p:nvPr/>
        </p:nvSpPr>
        <p:spPr>
          <a:xfrm>
            <a:off x="4961520" y="2589480"/>
            <a:ext cx="635040" cy="2160"/>
          </a:xfrm>
          <a:prstGeom prst="line">
            <a:avLst/>
          </a:prstGeom>
          <a:ln cap="sq" w="136440">
            <a:solidFill>
              <a:srgbClr val="ff3300"/>
            </a:solidFill>
            <a:miter/>
            <a:tailEnd len="med" type="triangle" w="med"/>
          </a:ln>
        </p:spPr>
        <p:style>
          <a:lnRef idx="0"/>
          <a:fillRef idx="0"/>
          <a:effectRef idx="0"/>
          <a:fontRef idx="minor"/>
        </p:style>
      </p:sp>
      <p:sp>
        <p:nvSpPr>
          <p:cNvPr id="363" name=""/>
          <p:cNvSpPr/>
          <p:nvPr/>
        </p:nvSpPr>
        <p:spPr>
          <a:xfrm>
            <a:off x="4961160" y="3620520"/>
            <a:ext cx="635040" cy="1440"/>
          </a:xfrm>
          <a:prstGeom prst="line">
            <a:avLst/>
          </a:prstGeom>
          <a:ln cap="sq" w="136440">
            <a:solidFill>
              <a:srgbClr val="ff3300"/>
            </a:solidFill>
            <a:miter/>
            <a:tailEnd len="med" type="triangle" w="med"/>
          </a:ln>
        </p:spPr>
        <p:style>
          <a:lnRef idx="0"/>
          <a:fillRef idx="0"/>
          <a:effectRef idx="0"/>
          <a:fontRef idx="minor"/>
        </p:style>
      </p:sp>
      <p:sp>
        <p:nvSpPr>
          <p:cNvPr id="364" name=""/>
          <p:cNvSpPr/>
          <p:nvPr/>
        </p:nvSpPr>
        <p:spPr>
          <a:xfrm>
            <a:off x="4961520" y="4255560"/>
            <a:ext cx="635040" cy="2160"/>
          </a:xfrm>
          <a:prstGeom prst="line">
            <a:avLst/>
          </a:prstGeom>
          <a:ln cap="sq" w="136440">
            <a:solidFill>
              <a:srgbClr val="ff3300"/>
            </a:solidFill>
            <a:miter/>
            <a:tailEnd len="med" type="triangle" w="med"/>
          </a:ln>
        </p:spPr>
        <p:style>
          <a:lnRef idx="0"/>
          <a:fillRef idx="0"/>
          <a:effectRef idx="0"/>
          <a:fontRef idx="minor"/>
        </p:style>
      </p:sp>
    </p:spTree>
  </p:cSld>
  <p:timing>
    <p:tnLst>
      <p:par>
        <p:cTn id="471" dur="indefinite" restart="never" nodeType="tmRoot">
          <p:childTnLst>
            <p:seq>
              <p:cTn id="472" dur="indefinite" nodeType="mainSeq">
                <p:childTnLst>
                  <p:par>
                    <p:cTn id="473" dur="indefinite" fill="hold">
                      <p:stCondLst>
                        <p:cond delay="indefinite"/>
                      </p:stCondLst>
                      <p:childTnLst>
                        <p:par>
                          <p:cTn id="474" dur="indefinite" fill="hold">
                            <p:stCondLst>
                              <p:cond delay="0"/>
                            </p:stCondLst>
                            <p:childTnLst>
                              <p:par>
                                <p:cTn id="475" dur="indefinite" nodeType="clickEffect" fill="hold" presetClass="entr" presetID="2" presetSubtype="4">
                                  <p:stCondLst>
                                    <p:cond delay="0"/>
                                  </p:stCondLst>
                                  <p:childTnLst>
                                    <p:set>
                                      <p:cBhvr>
                                        <p:cTn id="476" dur="1" fill="hold">
                                          <p:stCondLst>
                                            <p:cond delay="0"/>
                                          </p:stCondLst>
                                        </p:cTn>
                                        <p:tgtEl>
                                          <p:spTgt spid="353">
                                            <p:txEl>
                                              <p:pRg st="0" end="0"/>
                                            </p:txEl>
                                          </p:spTgt>
                                        </p:tgtEl>
                                        <p:attrNameLst>
                                          <p:attrName>style.visibility</p:attrName>
                                        </p:attrNameLst>
                                      </p:cBhvr>
                                      <p:to>
                                        <p:strVal val="visible"/>
                                      </p:to>
                                    </p:set>
                                    <p:anim calcmode="lin" valueType="num">
                                      <p:cBhvr additive="repl">
                                        <p:cTn id="477" dur="500" fill="hold"/>
                                        <p:tgtEl>
                                          <p:spTgt spid="353">
                                            <p:txEl>
                                              <p:pRg st="0" end="0"/>
                                            </p:txEl>
                                          </p:spTgt>
                                        </p:tgtEl>
                                        <p:attrNameLst>
                                          <p:attrName>ppt_x</p:attrName>
                                        </p:attrNameLst>
                                      </p:cBhvr>
                                      <p:tavLst>
                                        <p:tav tm="0">
                                          <p:val>
                                            <p:strVal val="#ppt_x"/>
                                          </p:val>
                                        </p:tav>
                                        <p:tav tm="100000">
                                          <p:val>
                                            <p:strVal val="#ppt_x"/>
                                          </p:val>
                                        </p:tav>
                                      </p:tavLst>
                                    </p:anim>
                                    <p:anim calcmode="lin" valueType="num">
                                      <p:cBhvr additive="repl">
                                        <p:cTn id="478" dur="500" fill="hold"/>
                                        <p:tgtEl>
                                          <p:spTgt spid="35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65" name="PlaceHolder 1"/>
          <p:cNvSpPr>
            <a:spLocks noGrp="1"/>
          </p:cNvSpPr>
          <p:nvPr>
            <p:ph type="title"/>
          </p:nvPr>
        </p:nvSpPr>
        <p:spPr>
          <a:xfrm>
            <a:off x="435600" y="-426960"/>
            <a:ext cx="9072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La drogue la plus répandue</a:t>
            </a:r>
            <a:endParaRPr b="0" lang="fr-FR" sz="4400" spc="-1" strike="noStrike">
              <a:latin typeface="Arial"/>
            </a:endParaRPr>
          </a:p>
        </p:txBody>
      </p:sp>
      <p:pic>
        <p:nvPicPr>
          <p:cNvPr id="366" name="" descr=""/>
          <p:cNvPicPr/>
          <p:nvPr/>
        </p:nvPicPr>
        <p:blipFill>
          <a:blip r:embed="rId1"/>
          <a:stretch/>
        </p:blipFill>
        <p:spPr>
          <a:xfrm>
            <a:off x="1230120" y="762840"/>
            <a:ext cx="7497000" cy="5293440"/>
          </a:xfrm>
          <a:prstGeom prst="rect">
            <a:avLst/>
          </a:prstGeom>
          <a:ln w="0">
            <a:noFill/>
          </a:ln>
        </p:spPr>
      </p:pic>
      <p:sp>
        <p:nvSpPr>
          <p:cNvPr id="367" name=""/>
          <p:cNvSpPr/>
          <p:nvPr/>
        </p:nvSpPr>
        <p:spPr>
          <a:xfrm>
            <a:off x="197280" y="6048000"/>
            <a:ext cx="9882360" cy="1512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solidFill>
                  <a:srgbClr val="ffffcc"/>
                </a:solidFill>
                <a:latin typeface="Tahoma"/>
              </a:rPr>
              <a:t>Une drogue aussi dure </a:t>
            </a:r>
            <a:br>
              <a:rPr sz="4400"/>
            </a:br>
            <a:r>
              <a:rPr b="0" lang="fr-FR" sz="4400" spc="-1" strike="noStrike">
                <a:solidFill>
                  <a:srgbClr val="ffffcc"/>
                </a:solidFill>
                <a:latin typeface="Tahoma"/>
              </a:rPr>
              <a:t>que l’héroïne</a:t>
            </a:r>
            <a:endParaRPr b="0" lang="fr-FR" sz="4400" spc="-1" strike="noStrike">
              <a:latin typeface="Arial"/>
            </a:endParaRPr>
          </a:p>
        </p:txBody>
      </p:sp>
    </p:spTree>
  </p:cSld>
  <p:timing>
    <p:tnLst>
      <p:par>
        <p:cTn id="479" dur="indefinite" restart="never" nodeType="tmRoot">
          <p:childTnLst>
            <p:seq>
              <p:cTn id="480" dur="indefinite" nodeType="mainSeq">
                <p:childTnLst>
                  <p:par>
                    <p:cTn id="481" dur="indefinite" fill="hold">
                      <p:stCondLst>
                        <p:cond delay="indefinite"/>
                      </p:stCondLst>
                      <p:childTnLst>
                        <p:par>
                          <p:cTn id="482" dur="indefinite" fill="hold">
                            <p:stCondLst>
                              <p:cond delay="0"/>
                            </p:stCondLst>
                            <p:childTnLst>
                              <p:par>
                                <p:cTn id="483" dur="indefinite" nodeType="clickEffect" fill="hold" presetClass="entr" presetID="53">
                                  <p:stCondLst>
                                    <p:cond delay="0"/>
                                  </p:stCondLst>
                                  <p:childTnLst>
                                    <p:set>
                                      <p:cBhvr>
                                        <p:cTn id="484" dur="1" fill="hold">
                                          <p:stCondLst>
                                            <p:cond delay="0"/>
                                          </p:stCondLst>
                                        </p:cTn>
                                        <p:tgtEl>
                                          <p:spTgt spid="366"/>
                                        </p:tgtEl>
                                        <p:attrNameLst>
                                          <p:attrName>style.visibility</p:attrName>
                                        </p:attrNameLst>
                                      </p:cBhvr>
                                      <p:to>
                                        <p:strVal val="visible"/>
                                      </p:to>
                                    </p:set>
                                    <p:anim calcmode="lin" valueType="num">
                                      <p:cBhvr additive="repl">
                                        <p:cTn id="485" dur="500" fill="hold"/>
                                        <p:tgtEl>
                                          <p:spTgt spid="366"/>
                                        </p:tgtEl>
                                        <p:attrNameLst>
                                          <p:attrName>ppt_w</p:attrName>
                                        </p:attrNameLst>
                                      </p:cBhvr>
                                      <p:tavLst>
                                        <p:tav tm="0">
                                          <p:val>
                                            <p:strVal val="0"/>
                                          </p:val>
                                        </p:tav>
                                        <p:tav tm="100000">
                                          <p:val>
                                            <p:strVal val="#ppt_w"/>
                                          </p:val>
                                        </p:tav>
                                      </p:tavLst>
                                    </p:anim>
                                    <p:anim calcmode="lin" valueType="num">
                                      <p:cBhvr additive="repl">
                                        <p:cTn id="486" dur="500" fill="hold"/>
                                        <p:tgtEl>
                                          <p:spTgt spid="366"/>
                                        </p:tgtEl>
                                        <p:attrNameLst>
                                          <p:attrName>ppt_h</p:attrName>
                                        </p:attrNameLst>
                                      </p:cBhvr>
                                      <p:tavLst>
                                        <p:tav tm="0">
                                          <p:val>
                                            <p:strVal val="0"/>
                                          </p:val>
                                        </p:tav>
                                        <p:tav tm="100000">
                                          <p:val>
                                            <p:strVal val="#ppt_h"/>
                                          </p:val>
                                        </p:tav>
                                      </p:tavLst>
                                    </p:anim>
                                    <p:animEffect filter="fade" transition="in">
                                      <p:cBhvr additive="repl">
                                        <p:cTn id="487" dur="500"/>
                                        <p:tgtEl>
                                          <p:spTgt spid="366"/>
                                        </p:tgtEl>
                                      </p:cBhvr>
                                    </p:animEffect>
                                  </p:childTnLst>
                                </p:cTn>
                              </p:par>
                            </p:childTnLst>
                          </p:cTn>
                        </p:par>
                      </p:childTnLst>
                    </p:cTn>
                  </p:par>
                  <p:par>
                    <p:cTn id="488" dur="indefinite" fill="hold">
                      <p:stCondLst>
                        <p:cond delay="indefinite"/>
                      </p:stCondLst>
                      <p:childTnLst>
                        <p:par>
                          <p:cTn id="489" dur="indefinite" fill="hold">
                            <p:stCondLst>
                              <p:cond delay="0"/>
                            </p:stCondLst>
                            <p:childTnLst>
                              <p:par>
                                <p:cTn id="490" dur="indefinite" nodeType="clickEffect" fill="hold" presetClass="entr" presetID="2" presetSubtype="4">
                                  <p:stCondLst>
                                    <p:cond delay="0"/>
                                  </p:stCondLst>
                                  <p:childTnLst>
                                    <p:set>
                                      <p:cBhvr>
                                        <p:cTn id="491" dur="1" fill="hold">
                                          <p:stCondLst>
                                            <p:cond delay="0"/>
                                          </p:stCondLst>
                                        </p:cTn>
                                        <p:tgtEl>
                                          <p:spTgt spid="367"/>
                                        </p:tgtEl>
                                        <p:attrNameLst>
                                          <p:attrName>style.visibility</p:attrName>
                                        </p:attrNameLst>
                                      </p:cBhvr>
                                      <p:to>
                                        <p:strVal val="visible"/>
                                      </p:to>
                                    </p:set>
                                    <p:anim calcmode="lin" valueType="num">
                                      <p:cBhvr additive="repl">
                                        <p:cTn id="492" dur="500" fill="hold"/>
                                        <p:tgtEl>
                                          <p:spTgt spid="367"/>
                                        </p:tgtEl>
                                        <p:attrNameLst>
                                          <p:attrName>ppt_x</p:attrName>
                                        </p:attrNameLst>
                                      </p:cBhvr>
                                      <p:tavLst>
                                        <p:tav tm="0">
                                          <p:val>
                                            <p:strVal val="#ppt_x"/>
                                          </p:val>
                                        </p:tav>
                                        <p:tav tm="100000">
                                          <p:val>
                                            <p:strVal val="#ppt_x"/>
                                          </p:val>
                                        </p:tav>
                                      </p:tavLst>
                                    </p:anim>
                                    <p:anim calcmode="lin" valueType="num">
                                      <p:cBhvr additive="repl">
                                        <p:cTn id="493" dur="500" fill="hold"/>
                                        <p:tgtEl>
                                          <p:spTgt spid="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68" name="PlaceHolder 1"/>
          <p:cNvSpPr>
            <a:spLocks noGrp="1"/>
          </p:cNvSpPr>
          <p:nvPr>
            <p:ph type="title"/>
          </p:nvPr>
        </p:nvSpPr>
        <p:spPr>
          <a:xfrm>
            <a:off x="505440" y="324000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Puisque l’alcool est un poison</a:t>
            </a:r>
            <a:br>
              <a:rPr sz="4000"/>
            </a:br>
            <a:r>
              <a:rPr b="0" lang="fr-FR" sz="4000" spc="-1" strike="noStrike">
                <a:latin typeface="Arial"/>
              </a:rPr>
              <a:t>nous pourrions imiter le roi grec Mithridate qui s’était immunisé contre les poisons en en ingérant tous les jours un peu plus</a:t>
            </a:r>
            <a:endParaRPr b="0" lang="fr-FR" sz="4000" spc="-1" strike="noStrike">
              <a:latin typeface="Arial"/>
            </a:endParaRPr>
          </a:p>
        </p:txBody>
      </p:sp>
      <p:sp>
        <p:nvSpPr>
          <p:cNvPr id="369" name=""/>
          <p:cNvSpPr/>
          <p:nvPr/>
        </p:nvSpPr>
        <p:spPr>
          <a:xfrm>
            <a:off x="1368000" y="2160000"/>
            <a:ext cx="7776000" cy="3384000"/>
          </a:xfrm>
          <a:custGeom>
            <a:avLst/>
            <a:gdLst/>
            <a:ahLst/>
            <a:rect l="0" t="0" r="r" b="b"/>
            <a:pathLst>
              <a:path fill="none" w="21600" h="9400">
                <a:moveTo>
                  <a:pt x="0" y="0"/>
                </a:moveTo>
                <a:lnTo>
                  <a:pt x="21600" y="9400"/>
                </a:lnTo>
              </a:path>
            </a:pathLst>
          </a:custGeom>
          <a:ln w="144000">
            <a:solidFill>
              <a:srgbClr val="ff0205"/>
            </a:solidFill>
            <a:round/>
          </a:ln>
        </p:spPr>
      </p:sp>
      <p:sp>
        <p:nvSpPr>
          <p:cNvPr id="370" name=""/>
          <p:cNvSpPr/>
          <p:nvPr/>
        </p:nvSpPr>
        <p:spPr>
          <a:xfrm>
            <a:off x="1872000" y="2016000"/>
            <a:ext cx="7128000" cy="3456000"/>
          </a:xfrm>
          <a:custGeom>
            <a:avLst/>
            <a:gdLst/>
            <a:ahLst/>
            <a:rect l="0" t="0" r="r" b="b"/>
            <a:pathLst>
              <a:path fill="none" w="19800" h="9600">
                <a:moveTo>
                  <a:pt x="19800" y="0"/>
                </a:moveTo>
                <a:lnTo>
                  <a:pt x="0" y="9600"/>
                </a:lnTo>
              </a:path>
            </a:pathLst>
          </a:custGeom>
          <a:ln w="144000">
            <a:solidFill>
              <a:srgbClr val="ff0205"/>
            </a:solidFill>
            <a:round/>
          </a:ln>
        </p:spPr>
      </p:sp>
      <p:pic>
        <p:nvPicPr>
          <p:cNvPr id="371" name="" descr=""/>
          <p:cNvPicPr/>
          <p:nvPr/>
        </p:nvPicPr>
        <p:blipFill>
          <a:blip r:embed="rId1"/>
          <a:stretch/>
        </p:blipFill>
        <p:spPr>
          <a:xfrm>
            <a:off x="216000" y="216000"/>
            <a:ext cx="2400840" cy="1584000"/>
          </a:xfrm>
          <a:prstGeom prst="rect">
            <a:avLst/>
          </a:prstGeom>
          <a:ln w="0">
            <a:noFill/>
          </a:ln>
        </p:spPr>
      </p:pic>
    </p:spTree>
  </p:cSld>
  <mc:AlternateContent>
    <mc:Choice Requires="p14">
      <p:transition spd="slow" p14:dur="2000"/>
    </mc:Choice>
    <mc:Fallback>
      <p:transition spd="slow"/>
    </mc:Fallback>
  </mc:AlternateContent>
  <p:timing>
    <p:tnLst>
      <p:par>
        <p:cTn id="494" dur="indefinite" restart="never" nodeType="tmRoot">
          <p:childTnLst>
            <p:seq>
              <p:cTn id="495" dur="indefinite" nodeType="mainSeq">
                <p:childTnLst>
                  <p:par>
                    <p:cTn id="496" fill="hold">
                      <p:stCondLst>
                        <p:cond delay="indefinite"/>
                      </p:stCondLst>
                      <p:childTnLst>
                        <p:par>
                          <p:cTn id="497" fill="hold">
                            <p:stCondLst>
                              <p:cond delay="0"/>
                            </p:stCondLst>
                            <p:childTnLst>
                              <p:par>
                                <p:cTn id="498" nodeType="clickEffect" fill="hold" presetClass="entr" presetID="1">
                                  <p:stCondLst>
                                    <p:cond delay="0"/>
                                  </p:stCondLst>
                                  <p:childTnLst>
                                    <p:set>
                                      <p:cBhvr>
                                        <p:cTn id="499"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500" fill="hold">
                      <p:stCondLst>
                        <p:cond delay="indefinite"/>
                      </p:stCondLst>
                      <p:childTnLst>
                        <p:par>
                          <p:cTn id="501" fill="hold">
                            <p:stCondLst>
                              <p:cond delay="0"/>
                            </p:stCondLst>
                            <p:childTnLst>
                              <p:par>
                                <p:cTn id="502" nodeType="clickEffect" fill="hold" presetClass="entr" presetID="1">
                                  <p:stCondLst>
                                    <p:cond delay="0"/>
                                  </p:stCondLst>
                                  <p:childTnLst>
                                    <p:set>
                                      <p:cBhvr>
                                        <p:cTn id="503" dur="1" fill="hold">
                                          <p:stCondLst>
                                            <p:cond delay="0"/>
                                          </p:stCondLst>
                                        </p:cTn>
                                        <p:tgtEl>
                                          <p:spTgt spid="370"/>
                                        </p:tgtEl>
                                        <p:attrNameLst>
                                          <p:attrName>style.visibility</p:attrName>
                                        </p:attrNameLst>
                                      </p:cBhvr>
                                      <p:to>
                                        <p:strVal val="visible"/>
                                      </p:to>
                                    </p:set>
                                  </p:childTnLst>
                                </p:cTn>
                              </p:par>
                              <p:par>
                                <p:cTn id="504" nodeType="withEffect" fill="hold" presetClass="entr" presetID="1">
                                  <p:stCondLst>
                                    <p:cond delay="0"/>
                                  </p:stCondLst>
                                  <p:childTnLst>
                                    <p:set>
                                      <p:cBhvr>
                                        <p:cTn id="505" dur="1" fill="hold">
                                          <p:stCondLst>
                                            <p:cond delay="0"/>
                                          </p:stCondLst>
                                        </p:cTn>
                                        <p:tgtEl>
                                          <p:spTgt spid="369"/>
                                        </p:tgtEl>
                                        <p:attrNameLst>
                                          <p:attrName>style.visibility</p:attrName>
                                        </p:attrNameLst>
                                      </p:cBhvr>
                                      <p:to>
                                        <p:strVal val="visible"/>
                                      </p:to>
                                    </p:set>
                                  </p:childTnLst>
                                </p:cTn>
                              </p:par>
                            </p:childTnLst>
                          </p:cTn>
                        </p:par>
                      </p:childTnLst>
                    </p:cTn>
                  </p:par>
                  <p:par>
                    <p:cTn id="506" fill="hold">
                      <p:stCondLst>
                        <p:cond delay="indefinite"/>
                      </p:stCondLst>
                      <p:childTnLst>
                        <p:par>
                          <p:cTn id="507" fill="hold">
                            <p:stCondLst>
                              <p:cond delay="0"/>
                            </p:stCondLst>
                            <p:childTnLst>
                              <p:par>
                                <p:cTn id="508" nodeType="clickEffect" fill="hold" presetClass="entr" presetID="1">
                                  <p:stCondLst>
                                    <p:cond delay="0"/>
                                  </p:stCondLst>
                                  <p:childTnLst>
                                    <p:set>
                                      <p:cBhvr>
                                        <p:cTn id="509"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72" name="PlaceHolder 1"/>
          <p:cNvSpPr>
            <a:spLocks noGrp="1"/>
          </p:cNvSpPr>
          <p:nvPr>
            <p:ph type="title"/>
          </p:nvPr>
        </p:nvSpPr>
        <p:spPr>
          <a:xfrm>
            <a:off x="357120" y="-267840"/>
            <a:ext cx="9072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La dépendance à l’alcool</a:t>
            </a:r>
            <a:endParaRPr b="0" lang="fr-FR" sz="4400" spc="-1" strike="noStrike">
              <a:latin typeface="Arial"/>
            </a:endParaRPr>
          </a:p>
        </p:txBody>
      </p:sp>
      <p:sp>
        <p:nvSpPr>
          <p:cNvPr id="373" name="PlaceHolder 2"/>
          <p:cNvSpPr>
            <a:spLocks noGrp="1"/>
          </p:cNvSpPr>
          <p:nvPr>
            <p:ph/>
          </p:nvPr>
        </p:nvSpPr>
        <p:spPr>
          <a:xfrm>
            <a:off x="0" y="1159920"/>
            <a:ext cx="10080000" cy="6112800"/>
          </a:xfrm>
          <a:prstGeom prst="rect">
            <a:avLst/>
          </a:prstGeom>
          <a:noFill/>
          <a:ln w="0">
            <a:noFill/>
          </a:ln>
        </p:spPr>
        <p:txBody>
          <a:bodyPr lIns="90000" rIns="90000" tIns="46800" bIns="46800" anchor="t">
            <a:normAutofit/>
          </a:bodyPr>
          <a:p>
            <a:pPr marL="339840" indent="-339840">
              <a:spcBef>
                <a:spcPts val="9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600" spc="-1" strike="noStrike">
                <a:solidFill>
                  <a:srgbClr val="ffff00"/>
                </a:solidFill>
                <a:latin typeface="Arial"/>
              </a:rPr>
              <a:t>L'usage régulier d'alcool provoque une certaine tolérance, de sorte qu'il est nécessaire d'ingurgiter des doses plus importantes pour obtenir l'effet désiré. Les buveurs chroniques peuvent boire sans arrêt sans sembler devenir ivres.</a:t>
            </a:r>
            <a:r>
              <a:rPr b="0" lang="fr-FR" sz="3600" spc="-1" strike="noStrike">
                <a:latin typeface="Arial"/>
              </a:rPr>
              <a:t> </a:t>
            </a:r>
            <a:endParaRPr b="0" lang="fr-FR" sz="3600" spc="-1" strike="noStrike">
              <a:latin typeface="Arial"/>
            </a:endParaRPr>
          </a:p>
          <a:p>
            <a:pPr marL="339840" indent="-339840">
              <a:spcBef>
                <a:spcPts val="10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600" spc="-1" strike="noStrike">
                <a:latin typeface="Arial"/>
              </a:rPr>
              <a:t>Il est possible que personne, même pas eux-mêmes, ne remarque leur état pendant un certain temps.</a:t>
            </a:r>
            <a:r>
              <a:rPr b="0" lang="fr-FR" sz="4000" spc="-1" strike="noStrike">
                <a:latin typeface="Arial"/>
              </a:rPr>
              <a:t> </a:t>
            </a:r>
            <a:endParaRPr b="0" lang="fr-FR" sz="4000" spc="-1" strike="noStrike">
              <a:latin typeface="Arial"/>
            </a:endParaRPr>
          </a:p>
        </p:txBody>
      </p:sp>
    </p:spTree>
  </p:cSld>
  <p:timing>
    <p:tnLst>
      <p:par>
        <p:cTn id="510" dur="indefinite" restart="never" nodeType="tmRoot">
          <p:childTnLst>
            <p:seq>
              <p:cTn id="511" dur="indefinite" nodeType="mainSeq">
                <p:childTnLst>
                  <p:par>
                    <p:cTn id="512" dur="indefinite" fill="hold">
                      <p:stCondLst>
                        <p:cond delay="indefinite"/>
                      </p:stCondLst>
                      <p:childTnLst>
                        <p:par>
                          <p:cTn id="513" dur="indefinite" fill="hold">
                            <p:stCondLst>
                              <p:cond delay="0"/>
                            </p:stCondLst>
                            <p:childTnLst>
                              <p:par>
                                <p:cTn id="514" dur="indefinite" nodeType="clickEffect" fill="hold" presetClass="entr" presetID="2" presetSubtype="4">
                                  <p:stCondLst>
                                    <p:cond delay="0"/>
                                  </p:stCondLst>
                                  <p:childTnLst>
                                    <p:set>
                                      <p:cBhvr>
                                        <p:cTn id="515" dur="1" fill="hold">
                                          <p:stCondLst>
                                            <p:cond delay="0"/>
                                          </p:stCondLst>
                                        </p:cTn>
                                        <p:tgtEl>
                                          <p:spTgt spid="373">
                                            <p:txEl>
                                              <p:pRg st="0" end="0"/>
                                            </p:txEl>
                                          </p:spTgt>
                                        </p:tgtEl>
                                        <p:attrNameLst>
                                          <p:attrName>style.visibility</p:attrName>
                                        </p:attrNameLst>
                                      </p:cBhvr>
                                      <p:to>
                                        <p:strVal val="visible"/>
                                      </p:to>
                                    </p:set>
                                    <p:anim calcmode="lin" valueType="num">
                                      <p:cBhvr additive="repl">
                                        <p:cTn id="516" dur="500" fill="hold"/>
                                        <p:tgtEl>
                                          <p:spTgt spid="373">
                                            <p:txEl>
                                              <p:pRg st="0" end="0"/>
                                            </p:txEl>
                                          </p:spTgt>
                                        </p:tgtEl>
                                        <p:attrNameLst>
                                          <p:attrName>ppt_x</p:attrName>
                                        </p:attrNameLst>
                                      </p:cBhvr>
                                      <p:tavLst>
                                        <p:tav tm="0">
                                          <p:val>
                                            <p:strVal val="#ppt_x"/>
                                          </p:val>
                                        </p:tav>
                                        <p:tav tm="100000">
                                          <p:val>
                                            <p:strVal val="#ppt_x"/>
                                          </p:val>
                                        </p:tav>
                                      </p:tavLst>
                                    </p:anim>
                                    <p:anim calcmode="lin" valueType="num">
                                      <p:cBhvr additive="repl">
                                        <p:cTn id="517" dur="500" fill="hold"/>
                                        <p:tgtEl>
                                          <p:spTgt spid="3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8" dur="indefinite" fill="hold">
                      <p:stCondLst>
                        <p:cond delay="indefinite"/>
                      </p:stCondLst>
                      <p:childTnLst>
                        <p:par>
                          <p:cTn id="519" dur="indefinite" fill="hold">
                            <p:stCondLst>
                              <p:cond delay="0"/>
                            </p:stCondLst>
                            <p:childTnLst>
                              <p:par>
                                <p:cTn id="520" dur="indefinite" nodeType="clickEffect" fill="hold" presetClass="entr" presetID="2" presetSubtype="4">
                                  <p:stCondLst>
                                    <p:cond delay="0"/>
                                  </p:stCondLst>
                                  <p:childTnLst>
                                    <p:set>
                                      <p:cBhvr>
                                        <p:cTn id="521" dur="1" fill="hold">
                                          <p:stCondLst>
                                            <p:cond delay="0"/>
                                          </p:stCondLst>
                                        </p:cTn>
                                        <p:tgtEl>
                                          <p:spTgt spid="373">
                                            <p:txEl>
                                              <p:pRg st="1" end="1"/>
                                            </p:txEl>
                                          </p:spTgt>
                                        </p:tgtEl>
                                        <p:attrNameLst>
                                          <p:attrName>style.visibility</p:attrName>
                                        </p:attrNameLst>
                                      </p:cBhvr>
                                      <p:to>
                                        <p:strVal val="visible"/>
                                      </p:to>
                                    </p:set>
                                    <p:anim calcmode="lin" valueType="num">
                                      <p:cBhvr additive="repl">
                                        <p:cTn id="522" dur="500" fill="hold"/>
                                        <p:tgtEl>
                                          <p:spTgt spid="373">
                                            <p:txEl>
                                              <p:pRg st="1" end="1"/>
                                            </p:txEl>
                                          </p:spTgt>
                                        </p:tgtEl>
                                        <p:attrNameLst>
                                          <p:attrName>ppt_x</p:attrName>
                                        </p:attrNameLst>
                                      </p:cBhvr>
                                      <p:tavLst>
                                        <p:tav tm="0">
                                          <p:val>
                                            <p:strVal val="#ppt_x"/>
                                          </p:val>
                                        </p:tav>
                                        <p:tav tm="100000">
                                          <p:val>
                                            <p:strVal val="#ppt_x"/>
                                          </p:val>
                                        </p:tav>
                                      </p:tavLst>
                                    </p:anim>
                                    <p:anim calcmode="lin" valueType="num">
                                      <p:cBhvr additive="repl">
                                        <p:cTn id="523" dur="500" fill="hold"/>
                                        <p:tgtEl>
                                          <p:spTgt spid="37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74" name="PlaceHolder 1"/>
          <p:cNvSpPr>
            <a:spLocks noGrp="1"/>
          </p:cNvSpPr>
          <p:nvPr>
            <p:ph type="title"/>
          </p:nvPr>
        </p:nvSpPr>
        <p:spPr>
          <a:xfrm>
            <a:off x="435600" y="-426960"/>
            <a:ext cx="9072000" cy="1512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Alcool et dépendance</a:t>
            </a:r>
            <a:endParaRPr b="0" lang="fr-FR" sz="4400" spc="-1" strike="noStrike">
              <a:latin typeface="Arial"/>
            </a:endParaRPr>
          </a:p>
        </p:txBody>
      </p:sp>
      <p:sp>
        <p:nvSpPr>
          <p:cNvPr id="375" name="PlaceHolder 2"/>
          <p:cNvSpPr>
            <a:spLocks noGrp="1"/>
          </p:cNvSpPr>
          <p:nvPr>
            <p:ph/>
          </p:nvPr>
        </p:nvSpPr>
        <p:spPr>
          <a:xfrm>
            <a:off x="276120" y="921600"/>
            <a:ext cx="9299520" cy="5797440"/>
          </a:xfrm>
          <a:prstGeom prst="rect">
            <a:avLst/>
          </a:prstGeom>
          <a:noFill/>
          <a:ln w="0">
            <a:noFill/>
          </a:ln>
        </p:spPr>
        <p:txBody>
          <a:bodyPr lIns="90000" rIns="90000" tIns="46800" bIns="46800" anchor="t">
            <a:normAutofit/>
          </a:bodyPr>
          <a:p>
            <a:pPr marL="339840" indent="-339840">
              <a:spcBef>
                <a:spcPts val="9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600" spc="-1" strike="noStrike">
                <a:latin typeface="Arial"/>
              </a:rPr>
              <a:t>Les buveurs chroniques sont susceptibles d'acquérir une dépendance physique et psychologique. </a:t>
            </a:r>
            <a:endParaRPr b="0" lang="fr-FR" sz="3600" spc="-1" strike="noStrike">
              <a:latin typeface="Arial"/>
            </a:endParaRPr>
          </a:p>
          <a:p>
            <a:pPr marL="339840" indent="-339840">
              <a:spcBef>
                <a:spcPts val="901"/>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600" spc="-1" strike="noStrike">
                <a:latin typeface="Arial"/>
              </a:rPr>
              <a:t>Les symptômes de sevrage vont de la nervosité, de l'insomnie, d'une sudation excessive et d'une perte d'appétit à des tremblements, des convulsions, des hallucinations et même jusqu'à la mort. </a:t>
            </a:r>
            <a:endParaRPr b="0" lang="fr-FR" sz="3600" spc="-1" strike="noStrike">
              <a:latin typeface="Arial"/>
            </a:endParaRPr>
          </a:p>
        </p:txBody>
      </p:sp>
    </p:spTree>
  </p:cSld>
  <p:timing>
    <p:tnLst>
      <p:par>
        <p:cTn id="524" dur="indefinite" restart="never" nodeType="tmRoot">
          <p:childTnLst>
            <p:seq>
              <p:cTn id="525" dur="indefinite" nodeType="mainSeq">
                <p:childTnLst>
                  <p:par>
                    <p:cTn id="526" dur="indefinite" fill="hold">
                      <p:stCondLst>
                        <p:cond delay="indefinite"/>
                      </p:stCondLst>
                      <p:childTnLst>
                        <p:par>
                          <p:cTn id="527" dur="indefinite" fill="hold">
                            <p:stCondLst>
                              <p:cond delay="0"/>
                            </p:stCondLst>
                            <p:childTnLst>
                              <p:par>
                                <p:cTn id="528" dur="indefinite" nodeType="clickEffect" fill="hold" presetClass="entr" presetID="2" presetSubtype="4">
                                  <p:stCondLst>
                                    <p:cond delay="0"/>
                                  </p:stCondLst>
                                  <p:childTnLst>
                                    <p:set>
                                      <p:cBhvr>
                                        <p:cTn id="529" dur="1" fill="hold">
                                          <p:stCondLst>
                                            <p:cond delay="0"/>
                                          </p:stCondLst>
                                        </p:cTn>
                                        <p:tgtEl>
                                          <p:spTgt spid="375">
                                            <p:txEl>
                                              <p:pRg st="0" end="0"/>
                                            </p:txEl>
                                          </p:spTgt>
                                        </p:tgtEl>
                                        <p:attrNameLst>
                                          <p:attrName>style.visibility</p:attrName>
                                        </p:attrNameLst>
                                      </p:cBhvr>
                                      <p:to>
                                        <p:strVal val="visible"/>
                                      </p:to>
                                    </p:set>
                                    <p:anim calcmode="lin" valueType="num">
                                      <p:cBhvr additive="repl">
                                        <p:cTn id="530" dur="500" fill="hold"/>
                                        <p:tgtEl>
                                          <p:spTgt spid="375">
                                            <p:txEl>
                                              <p:pRg st="0" end="0"/>
                                            </p:txEl>
                                          </p:spTgt>
                                        </p:tgtEl>
                                        <p:attrNameLst>
                                          <p:attrName>ppt_x</p:attrName>
                                        </p:attrNameLst>
                                      </p:cBhvr>
                                      <p:tavLst>
                                        <p:tav tm="0">
                                          <p:val>
                                            <p:strVal val="#ppt_x"/>
                                          </p:val>
                                        </p:tav>
                                        <p:tav tm="100000">
                                          <p:val>
                                            <p:strVal val="#ppt_x"/>
                                          </p:val>
                                        </p:tav>
                                      </p:tavLst>
                                    </p:anim>
                                    <p:anim calcmode="lin" valueType="num">
                                      <p:cBhvr additive="repl">
                                        <p:cTn id="531" dur="500" fill="hold"/>
                                        <p:tgtEl>
                                          <p:spTgt spid="3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2" dur="indefinite" fill="hold">
                      <p:stCondLst>
                        <p:cond delay="indefinite"/>
                      </p:stCondLst>
                      <p:childTnLst>
                        <p:par>
                          <p:cTn id="533" dur="indefinite" fill="hold">
                            <p:stCondLst>
                              <p:cond delay="0"/>
                            </p:stCondLst>
                            <p:childTnLst>
                              <p:par>
                                <p:cTn id="534" dur="indefinite" nodeType="clickEffect" fill="hold" presetClass="entr" presetID="2" presetSubtype="4">
                                  <p:stCondLst>
                                    <p:cond delay="0"/>
                                  </p:stCondLst>
                                  <p:childTnLst>
                                    <p:set>
                                      <p:cBhvr>
                                        <p:cTn id="535" dur="1" fill="hold">
                                          <p:stCondLst>
                                            <p:cond delay="0"/>
                                          </p:stCondLst>
                                        </p:cTn>
                                        <p:tgtEl>
                                          <p:spTgt spid="375">
                                            <p:txEl>
                                              <p:pRg st="1" end="1"/>
                                            </p:txEl>
                                          </p:spTgt>
                                        </p:tgtEl>
                                        <p:attrNameLst>
                                          <p:attrName>style.visibility</p:attrName>
                                        </p:attrNameLst>
                                      </p:cBhvr>
                                      <p:to>
                                        <p:strVal val="visible"/>
                                      </p:to>
                                    </p:set>
                                    <p:anim calcmode="lin" valueType="num">
                                      <p:cBhvr additive="repl">
                                        <p:cTn id="536" dur="500" fill="hold"/>
                                        <p:tgtEl>
                                          <p:spTgt spid="375">
                                            <p:txEl>
                                              <p:pRg st="1" end="1"/>
                                            </p:txEl>
                                          </p:spTgt>
                                        </p:tgtEl>
                                        <p:attrNameLst>
                                          <p:attrName>ppt_x</p:attrName>
                                        </p:attrNameLst>
                                      </p:cBhvr>
                                      <p:tavLst>
                                        <p:tav tm="0">
                                          <p:val>
                                            <p:strVal val="#ppt_x"/>
                                          </p:val>
                                        </p:tav>
                                        <p:tav tm="100000">
                                          <p:val>
                                            <p:strVal val="#ppt_x"/>
                                          </p:val>
                                        </p:tav>
                                      </p:tavLst>
                                    </p:anim>
                                    <p:anim calcmode="lin" valueType="num">
                                      <p:cBhvr additive="repl">
                                        <p:cTn id="537" dur="500" fill="hold"/>
                                        <p:tgtEl>
                                          <p:spTgt spid="3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PlaceHolder 1"/>
          <p:cNvSpPr>
            <a:spLocks noGrp="1"/>
          </p:cNvSpPr>
          <p:nvPr>
            <p:ph/>
          </p:nvPr>
        </p:nvSpPr>
        <p:spPr>
          <a:xfrm>
            <a:off x="633960" y="2592000"/>
            <a:ext cx="8870040" cy="442512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Le cerveau est encore en développement et donc fragile jusqu’à l'âge de 25 ans</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endParaRPr b="0" lang="fr-FR" sz="3530" spc="-1" strike="noStrike">
              <a:solidFill>
                <a:srgbClr val="ffffff"/>
              </a:solidFill>
              <a:latin typeface="Tahoma"/>
            </a:endParaRPr>
          </a:p>
        </p:txBody>
      </p:sp>
      <p:pic>
        <p:nvPicPr>
          <p:cNvPr id="377" name="" descr=""/>
          <p:cNvPicPr/>
          <p:nvPr/>
        </p:nvPicPr>
        <p:blipFill>
          <a:blip r:embed="rId1"/>
          <a:stretch/>
        </p:blipFill>
        <p:spPr>
          <a:xfrm>
            <a:off x="288000" y="6840"/>
            <a:ext cx="2499480" cy="1649160"/>
          </a:xfrm>
          <a:prstGeom prst="rect">
            <a:avLst/>
          </a:prstGeom>
          <a:ln w="0">
            <a:noFill/>
          </a:ln>
        </p:spPr>
      </p:pic>
      <p:pic>
        <p:nvPicPr>
          <p:cNvPr id="378" name="" descr=""/>
          <p:cNvPicPr/>
          <p:nvPr/>
        </p:nvPicPr>
        <p:blipFill>
          <a:blip r:embed="rId2"/>
          <a:stretch/>
        </p:blipFill>
        <p:spPr>
          <a:xfrm>
            <a:off x="4745160" y="4922640"/>
            <a:ext cx="3318840" cy="2094480"/>
          </a:xfrm>
          <a:prstGeom prst="rect">
            <a:avLst/>
          </a:prstGeom>
          <a:ln w="0">
            <a:noFill/>
          </a:ln>
        </p:spPr>
      </p:pic>
    </p:spTree>
  </p:cSld>
  <mc:AlternateContent>
    <mc:Choice Requires="p14">
      <p:transition spd="slow" p14:dur="2000"/>
    </mc:Choice>
    <mc:Fallback>
      <p:transition spd="slow"/>
    </mc:Fallback>
  </mc:AlternateContent>
  <p:timing>
    <p:tnLst>
      <p:par>
        <p:cTn id="538" dur="indefinite" restart="never" nodeType="tmRoot">
          <p:childTnLst>
            <p:seq>
              <p:cTn id="539" dur="indefinite" nodeType="mainSeq">
                <p:childTnLst>
                  <p:par>
                    <p:cTn id="540" fill="hold">
                      <p:stCondLst>
                        <p:cond delay="indefinite"/>
                      </p:stCondLst>
                      <p:childTnLst>
                        <p:par>
                          <p:cTn id="541" fill="hold">
                            <p:stCondLst>
                              <p:cond delay="0"/>
                            </p:stCondLst>
                            <p:childTnLst>
                              <p:par>
                                <p:cTn id="542" nodeType="clickEffect" fill="hold" presetClass="entr" presetID="1">
                                  <p:stCondLst>
                                    <p:cond delay="0"/>
                                  </p:stCondLst>
                                  <p:childTnLst>
                                    <p:set>
                                      <p:cBhvr>
                                        <p:cTn id="543"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p:nvPr>
        </p:nvSpPr>
        <p:spPr>
          <a:xfrm>
            <a:off x="633960" y="2592000"/>
            <a:ext cx="8870040" cy="442512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Les alcoolisations excessives avant l’âge de 25 ans fragilisent le rempart contre l’alcoolisme pour le reste de la vie.</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endParaRPr b="0" lang="fr-FR" sz="3530" spc="-1" strike="noStrike">
              <a:solidFill>
                <a:srgbClr val="ffffff"/>
              </a:solidFill>
              <a:latin typeface="Tahoma"/>
            </a:endParaRPr>
          </a:p>
        </p:txBody>
      </p:sp>
      <p:pic>
        <p:nvPicPr>
          <p:cNvPr id="380" name="" descr=""/>
          <p:cNvPicPr/>
          <p:nvPr/>
        </p:nvPicPr>
        <p:blipFill>
          <a:blip r:embed="rId1"/>
          <a:stretch/>
        </p:blipFill>
        <p:spPr>
          <a:xfrm>
            <a:off x="288000" y="6840"/>
            <a:ext cx="2499480" cy="1649160"/>
          </a:xfrm>
          <a:prstGeom prst="rect">
            <a:avLst/>
          </a:prstGeom>
          <a:ln w="0">
            <a:noFill/>
          </a:ln>
        </p:spPr>
      </p:pic>
      <p:pic>
        <p:nvPicPr>
          <p:cNvPr id="381" name="" descr=""/>
          <p:cNvPicPr/>
          <p:nvPr/>
        </p:nvPicPr>
        <p:blipFill>
          <a:blip r:embed="rId2"/>
          <a:stretch/>
        </p:blipFill>
        <p:spPr>
          <a:xfrm>
            <a:off x="4745160" y="4922640"/>
            <a:ext cx="3318840" cy="2094480"/>
          </a:xfrm>
          <a:prstGeom prst="rect">
            <a:avLst/>
          </a:prstGeom>
          <a:ln w="0">
            <a:noFill/>
          </a:ln>
        </p:spPr>
      </p:pic>
    </p:spTree>
  </p:cSld>
  <mc:AlternateContent>
    <mc:Choice Requires="p14">
      <p:transition spd="slow" p14:dur="2000"/>
    </mc:Choice>
    <mc:Fallback>
      <p:transition spd="slow"/>
    </mc:Fallback>
  </mc:AlternateContent>
  <p:timing>
    <p:tnLst>
      <p:par>
        <p:cTn id="544" dur="indefinite" restart="never" nodeType="tmRoot">
          <p:childTnLst>
            <p:seq>
              <p:cTn id="545" dur="indefinite" nodeType="mainSeq">
                <p:childTnLst>
                  <p:par>
                    <p:cTn id="546" fill="hold">
                      <p:stCondLst>
                        <p:cond delay="indefinite"/>
                      </p:stCondLst>
                      <p:childTnLst>
                        <p:par>
                          <p:cTn id="547" fill="hold">
                            <p:stCondLst>
                              <p:cond delay="0"/>
                            </p:stCondLst>
                            <p:childTnLst>
                              <p:par>
                                <p:cTn id="548" nodeType="clickEffect" fill="hold" presetClass="entr" presetID="1">
                                  <p:stCondLst>
                                    <p:cond delay="0"/>
                                  </p:stCondLst>
                                  <p:childTnLst>
                                    <p:set>
                                      <p:cBhvr>
                                        <p:cTn id="549"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82"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Alcool et mortalité</a:t>
            </a:r>
            <a:endParaRPr b="0" lang="fr-FR" sz="4400" spc="-1" strike="noStrike">
              <a:latin typeface="Arial"/>
            </a:endParaRPr>
          </a:p>
        </p:txBody>
      </p:sp>
      <p:sp>
        <p:nvSpPr>
          <p:cNvPr id="383" name="PlaceHolder 2"/>
          <p:cNvSpPr>
            <a:spLocks noGrp="1"/>
          </p:cNvSpPr>
          <p:nvPr>
            <p:ph/>
          </p:nvPr>
        </p:nvSpPr>
        <p:spPr>
          <a:xfrm>
            <a:off x="504000" y="1764000"/>
            <a:ext cx="9072000" cy="4955760"/>
          </a:xfrm>
          <a:prstGeom prst="rect">
            <a:avLst/>
          </a:prstGeom>
          <a:noFill/>
          <a:ln w="0">
            <a:noFill/>
          </a:ln>
        </p:spPr>
        <p:txBody>
          <a:bodyPr lIns="90000" rIns="90000" tIns="46800" bIns="46800" anchor="t">
            <a:normAutofit/>
          </a:bodyPr>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1 français sur 10 a un problème avec l’alcool</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L’alcool provoque 49.000 morts par an en France (cancer, accidents de la route, …)</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L’alcool est responsable de 30 % des morts sur les routes de France</a:t>
            </a:r>
            <a:endParaRPr b="0" lang="fr-FR" sz="3200" spc="-1" strike="noStrike">
              <a:latin typeface="Arial"/>
            </a:endParaRPr>
          </a:p>
        </p:txBody>
      </p:sp>
    </p:spTree>
  </p:cSld>
  <p:timing>
    <p:tnLst>
      <p:par>
        <p:cTn id="550" dur="indefinite" restart="never" nodeType="tmRoot">
          <p:childTnLst>
            <p:seq>
              <p:cTn id="551" dur="indefinite" nodeType="mainSeq">
                <p:childTnLst>
                  <p:par>
                    <p:cTn id="552" dur="indefinite" fill="hold">
                      <p:stCondLst>
                        <p:cond delay="indefinite"/>
                      </p:stCondLst>
                      <p:childTnLst>
                        <p:par>
                          <p:cTn id="553" dur="indefinite" fill="hold">
                            <p:stCondLst>
                              <p:cond delay="0"/>
                            </p:stCondLst>
                            <p:childTnLst>
                              <p:par>
                                <p:cTn id="554" dur="indefinite" nodeType="clickEffect" fill="hold" presetClass="entr" presetID="2" presetSubtype="4">
                                  <p:stCondLst>
                                    <p:cond delay="0"/>
                                  </p:stCondLst>
                                  <p:childTnLst>
                                    <p:set>
                                      <p:cBhvr>
                                        <p:cTn id="555" dur="1" fill="hold">
                                          <p:stCondLst>
                                            <p:cond delay="0"/>
                                          </p:stCondLst>
                                        </p:cTn>
                                        <p:tgtEl>
                                          <p:spTgt spid="383">
                                            <p:txEl>
                                              <p:pRg st="0" end="0"/>
                                            </p:txEl>
                                          </p:spTgt>
                                        </p:tgtEl>
                                        <p:attrNameLst>
                                          <p:attrName>style.visibility</p:attrName>
                                        </p:attrNameLst>
                                      </p:cBhvr>
                                      <p:to>
                                        <p:strVal val="visible"/>
                                      </p:to>
                                    </p:set>
                                    <p:anim calcmode="lin" valueType="num">
                                      <p:cBhvr additive="repl">
                                        <p:cTn id="556" dur="500" fill="hold"/>
                                        <p:tgtEl>
                                          <p:spTgt spid="383">
                                            <p:txEl>
                                              <p:pRg st="0" end="0"/>
                                            </p:txEl>
                                          </p:spTgt>
                                        </p:tgtEl>
                                        <p:attrNameLst>
                                          <p:attrName>ppt_x</p:attrName>
                                        </p:attrNameLst>
                                      </p:cBhvr>
                                      <p:tavLst>
                                        <p:tav tm="0">
                                          <p:val>
                                            <p:strVal val="#ppt_x"/>
                                          </p:val>
                                        </p:tav>
                                        <p:tav tm="100000">
                                          <p:val>
                                            <p:strVal val="#ppt_x"/>
                                          </p:val>
                                        </p:tav>
                                      </p:tavLst>
                                    </p:anim>
                                    <p:anim calcmode="lin" valueType="num">
                                      <p:cBhvr additive="repl">
                                        <p:cTn id="557" dur="500" fill="hold"/>
                                        <p:tgtEl>
                                          <p:spTgt spid="3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8" dur="indefinite" fill="hold">
                      <p:stCondLst>
                        <p:cond delay="indefinite"/>
                      </p:stCondLst>
                      <p:childTnLst>
                        <p:par>
                          <p:cTn id="559" dur="indefinite" fill="hold">
                            <p:stCondLst>
                              <p:cond delay="0"/>
                            </p:stCondLst>
                            <p:childTnLst>
                              <p:par>
                                <p:cTn id="560" dur="indefinite" nodeType="clickEffect" fill="hold" presetClass="entr" presetID="2" presetSubtype="4">
                                  <p:stCondLst>
                                    <p:cond delay="0"/>
                                  </p:stCondLst>
                                  <p:childTnLst>
                                    <p:set>
                                      <p:cBhvr>
                                        <p:cTn id="561" dur="1" fill="hold">
                                          <p:stCondLst>
                                            <p:cond delay="0"/>
                                          </p:stCondLst>
                                        </p:cTn>
                                        <p:tgtEl>
                                          <p:spTgt spid="383">
                                            <p:txEl>
                                              <p:pRg st="1" end="1"/>
                                            </p:txEl>
                                          </p:spTgt>
                                        </p:tgtEl>
                                        <p:attrNameLst>
                                          <p:attrName>style.visibility</p:attrName>
                                        </p:attrNameLst>
                                      </p:cBhvr>
                                      <p:to>
                                        <p:strVal val="visible"/>
                                      </p:to>
                                    </p:set>
                                    <p:anim calcmode="lin" valueType="num">
                                      <p:cBhvr additive="repl">
                                        <p:cTn id="562" dur="500" fill="hold"/>
                                        <p:tgtEl>
                                          <p:spTgt spid="383">
                                            <p:txEl>
                                              <p:pRg st="1" end="1"/>
                                            </p:txEl>
                                          </p:spTgt>
                                        </p:tgtEl>
                                        <p:attrNameLst>
                                          <p:attrName>ppt_x</p:attrName>
                                        </p:attrNameLst>
                                      </p:cBhvr>
                                      <p:tavLst>
                                        <p:tav tm="0">
                                          <p:val>
                                            <p:strVal val="#ppt_x"/>
                                          </p:val>
                                        </p:tav>
                                        <p:tav tm="100000">
                                          <p:val>
                                            <p:strVal val="#ppt_x"/>
                                          </p:val>
                                        </p:tav>
                                      </p:tavLst>
                                    </p:anim>
                                    <p:anim calcmode="lin" valueType="num">
                                      <p:cBhvr additive="repl">
                                        <p:cTn id="563" dur="500" fill="hold"/>
                                        <p:tgtEl>
                                          <p:spTgt spid="3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64" dur="indefinite" fill="hold">
                      <p:stCondLst>
                        <p:cond delay="indefinite"/>
                      </p:stCondLst>
                      <p:childTnLst>
                        <p:par>
                          <p:cTn id="565" dur="indefinite" fill="hold">
                            <p:stCondLst>
                              <p:cond delay="0"/>
                            </p:stCondLst>
                            <p:childTnLst>
                              <p:par>
                                <p:cTn id="566" dur="indefinite" nodeType="clickEffect" fill="hold" presetClass="entr" presetID="2" presetSubtype="4">
                                  <p:stCondLst>
                                    <p:cond delay="0"/>
                                  </p:stCondLst>
                                  <p:childTnLst>
                                    <p:set>
                                      <p:cBhvr>
                                        <p:cTn id="567" dur="1" fill="hold">
                                          <p:stCondLst>
                                            <p:cond delay="0"/>
                                          </p:stCondLst>
                                        </p:cTn>
                                        <p:tgtEl>
                                          <p:spTgt spid="383">
                                            <p:txEl>
                                              <p:pRg st="2" end="2"/>
                                            </p:txEl>
                                          </p:spTgt>
                                        </p:tgtEl>
                                        <p:attrNameLst>
                                          <p:attrName>style.visibility</p:attrName>
                                        </p:attrNameLst>
                                      </p:cBhvr>
                                      <p:to>
                                        <p:strVal val="visible"/>
                                      </p:to>
                                    </p:set>
                                    <p:anim calcmode="lin" valueType="num">
                                      <p:cBhvr additive="repl">
                                        <p:cTn id="568" dur="500" fill="hold"/>
                                        <p:tgtEl>
                                          <p:spTgt spid="383">
                                            <p:txEl>
                                              <p:pRg st="2" end="2"/>
                                            </p:txEl>
                                          </p:spTgt>
                                        </p:tgtEl>
                                        <p:attrNameLst>
                                          <p:attrName>ppt_x</p:attrName>
                                        </p:attrNameLst>
                                      </p:cBhvr>
                                      <p:tavLst>
                                        <p:tav tm="0">
                                          <p:val>
                                            <p:strVal val="#ppt_x"/>
                                          </p:val>
                                        </p:tav>
                                        <p:tav tm="100000">
                                          <p:val>
                                            <p:strVal val="#ppt_x"/>
                                          </p:val>
                                        </p:tav>
                                      </p:tavLst>
                                    </p:anim>
                                    <p:anim calcmode="lin" valueType="num">
                                      <p:cBhvr additive="repl">
                                        <p:cTn id="569" dur="500" fill="hold"/>
                                        <p:tgtEl>
                                          <p:spTgt spid="3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p:nvPr>
        </p:nvSpPr>
        <p:spPr>
          <a:xfrm>
            <a:off x="561960" y="6955200"/>
            <a:ext cx="8870040" cy="438444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Depuis 1970 une prise de conscience</a:t>
            </a:r>
            <a:endParaRPr b="0" lang="fr-FR" sz="3530" spc="-1" strike="noStrike">
              <a:solidFill>
                <a:srgbClr val="ffffff"/>
              </a:solidFill>
              <a:latin typeface="Tahoma"/>
            </a:endParaRPr>
          </a:p>
        </p:txBody>
      </p:sp>
      <p:pic>
        <p:nvPicPr>
          <p:cNvPr id="194" name="" descr=""/>
          <p:cNvPicPr/>
          <p:nvPr/>
        </p:nvPicPr>
        <p:blipFill>
          <a:blip r:embed="rId1"/>
          <a:stretch/>
        </p:blipFill>
        <p:spPr>
          <a:xfrm>
            <a:off x="1594440" y="-215280"/>
            <a:ext cx="6912000" cy="6911280"/>
          </a:xfrm>
          <a:prstGeom prst="rect">
            <a:avLst/>
          </a:prstGeom>
          <a:ln w="0">
            <a:noFill/>
          </a:ln>
        </p:spPr>
      </p:pic>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84"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Tenir l’alcool</a:t>
            </a:r>
            <a:endParaRPr b="0" lang="fr-FR" sz="4400" spc="-1" strike="noStrike">
              <a:latin typeface="Arial"/>
            </a:endParaRPr>
          </a:p>
        </p:txBody>
      </p:sp>
      <p:sp>
        <p:nvSpPr>
          <p:cNvPr id="385" name="PlaceHolder 2"/>
          <p:cNvSpPr>
            <a:spLocks noGrp="1"/>
          </p:cNvSpPr>
          <p:nvPr>
            <p:ph/>
          </p:nvPr>
        </p:nvSpPr>
        <p:spPr>
          <a:xfrm>
            <a:off x="504000" y="1764000"/>
            <a:ext cx="9072000" cy="2268000"/>
          </a:xfrm>
          <a:prstGeom prst="rect">
            <a:avLst/>
          </a:prstGeom>
          <a:noFill/>
          <a:ln w="0">
            <a:noFill/>
          </a:ln>
        </p:spPr>
        <p:txBody>
          <a:bodyPr lIns="90000" rIns="90000" tIns="46800" bIns="46800" anchor="t">
            <a:normAutofit fontScale="96000"/>
          </a:bodyPr>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Cela dépend de la masse corporelle</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Cela dépend de la génétique</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Cela dépend du détraquage du cerveau</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Ce n’est pas une question de virilité</a:t>
            </a:r>
            <a:endParaRPr b="0" lang="fr-FR" sz="3200" spc="-1" strike="noStrike">
              <a:latin typeface="Arial"/>
            </a:endParaRPr>
          </a:p>
        </p:txBody>
      </p:sp>
      <p:pic>
        <p:nvPicPr>
          <p:cNvPr id="386" name="" descr=""/>
          <p:cNvPicPr/>
          <p:nvPr/>
        </p:nvPicPr>
        <p:blipFill>
          <a:blip r:embed="rId1"/>
          <a:stretch/>
        </p:blipFill>
        <p:spPr>
          <a:xfrm>
            <a:off x="179640" y="72000"/>
            <a:ext cx="2073240" cy="1368000"/>
          </a:xfrm>
          <a:prstGeom prst="rect">
            <a:avLst/>
          </a:prstGeom>
          <a:ln w="0">
            <a:noFill/>
          </a:ln>
        </p:spPr>
      </p:pic>
    </p:spTree>
  </p:cSld>
  <p:timing>
    <p:tnLst>
      <p:par>
        <p:cTn id="570" dur="indefinite" restart="never" nodeType="tmRoot">
          <p:childTnLst>
            <p:seq>
              <p:cTn id="571" dur="indefinite" nodeType="mainSeq">
                <p:childTnLst>
                  <p:par>
                    <p:cTn id="572" fill="hold">
                      <p:stCondLst>
                        <p:cond delay="indefinite"/>
                      </p:stCondLst>
                      <p:childTnLst>
                        <p:par>
                          <p:cTn id="573" fill="hold">
                            <p:stCondLst>
                              <p:cond delay="0"/>
                            </p:stCondLst>
                            <p:childTnLst>
                              <p:par>
                                <p:cTn id="574" dur="indefinite" nodeType="clickEffect" fill="hold" presetClass="entr" presetID="2" presetSubtype="4">
                                  <p:stCondLst>
                                    <p:cond delay="0"/>
                                  </p:stCondLst>
                                  <p:childTnLst>
                                    <p:set>
                                      <p:cBhvr>
                                        <p:cTn id="575" dur="1" fill="hold">
                                          <p:stCondLst>
                                            <p:cond delay="0"/>
                                          </p:stCondLst>
                                        </p:cTn>
                                        <p:tgtEl>
                                          <p:spTgt spid="385">
                                            <p:txEl>
                                              <p:pRg st="0" end="0"/>
                                            </p:txEl>
                                          </p:spTgt>
                                        </p:tgtEl>
                                        <p:attrNameLst>
                                          <p:attrName>style.visibility</p:attrName>
                                        </p:attrNameLst>
                                      </p:cBhvr>
                                      <p:to>
                                        <p:strVal val="visible"/>
                                      </p:to>
                                    </p:set>
                                    <p:anim calcmode="lin" valueType="num">
                                      <p:cBhvr additive="repl">
                                        <p:cTn id="576" dur="500" fill="hold"/>
                                        <p:tgtEl>
                                          <p:spTgt spid="385">
                                            <p:txEl>
                                              <p:pRg st="0" end="0"/>
                                            </p:txEl>
                                          </p:spTgt>
                                        </p:tgtEl>
                                        <p:attrNameLst>
                                          <p:attrName>ppt_x</p:attrName>
                                        </p:attrNameLst>
                                      </p:cBhvr>
                                      <p:tavLst>
                                        <p:tav tm="0">
                                          <p:val>
                                            <p:strVal val="#ppt_x"/>
                                          </p:val>
                                        </p:tav>
                                        <p:tav tm="100000">
                                          <p:val>
                                            <p:strVal val="#ppt_x"/>
                                          </p:val>
                                        </p:tav>
                                      </p:tavLst>
                                    </p:anim>
                                    <p:anim calcmode="lin" valueType="num">
                                      <p:cBhvr additive="repl">
                                        <p:cTn id="577" dur="500" fill="hold"/>
                                        <p:tgtEl>
                                          <p:spTgt spid="3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8" fill="hold">
                      <p:stCondLst>
                        <p:cond delay="indefinite"/>
                      </p:stCondLst>
                      <p:childTnLst>
                        <p:par>
                          <p:cTn id="579" fill="hold">
                            <p:stCondLst>
                              <p:cond delay="0"/>
                            </p:stCondLst>
                            <p:childTnLst>
                              <p:par>
                                <p:cTn id="580" dur="indefinite" nodeType="clickEffect" fill="hold" presetClass="entr" presetID="2" presetSubtype="4">
                                  <p:stCondLst>
                                    <p:cond delay="0"/>
                                  </p:stCondLst>
                                  <p:childTnLst>
                                    <p:set>
                                      <p:cBhvr>
                                        <p:cTn id="581" dur="1" fill="hold">
                                          <p:stCondLst>
                                            <p:cond delay="0"/>
                                          </p:stCondLst>
                                        </p:cTn>
                                        <p:tgtEl>
                                          <p:spTgt spid="385">
                                            <p:txEl>
                                              <p:pRg st="1" end="1"/>
                                            </p:txEl>
                                          </p:spTgt>
                                        </p:tgtEl>
                                        <p:attrNameLst>
                                          <p:attrName>style.visibility</p:attrName>
                                        </p:attrNameLst>
                                      </p:cBhvr>
                                      <p:to>
                                        <p:strVal val="visible"/>
                                      </p:to>
                                    </p:set>
                                    <p:anim calcmode="lin" valueType="num">
                                      <p:cBhvr additive="repl">
                                        <p:cTn id="582" dur="500" fill="hold"/>
                                        <p:tgtEl>
                                          <p:spTgt spid="385">
                                            <p:txEl>
                                              <p:pRg st="1" end="1"/>
                                            </p:txEl>
                                          </p:spTgt>
                                        </p:tgtEl>
                                        <p:attrNameLst>
                                          <p:attrName>ppt_x</p:attrName>
                                        </p:attrNameLst>
                                      </p:cBhvr>
                                      <p:tavLst>
                                        <p:tav tm="0">
                                          <p:val>
                                            <p:strVal val="#ppt_x"/>
                                          </p:val>
                                        </p:tav>
                                        <p:tav tm="100000">
                                          <p:val>
                                            <p:strVal val="#ppt_x"/>
                                          </p:val>
                                        </p:tav>
                                      </p:tavLst>
                                    </p:anim>
                                    <p:anim calcmode="lin" valueType="num">
                                      <p:cBhvr additive="repl">
                                        <p:cTn id="583" dur="500" fill="hold"/>
                                        <p:tgtEl>
                                          <p:spTgt spid="3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4" fill="hold">
                      <p:stCondLst>
                        <p:cond delay="indefinite"/>
                      </p:stCondLst>
                      <p:childTnLst>
                        <p:par>
                          <p:cTn id="585" fill="hold">
                            <p:stCondLst>
                              <p:cond delay="0"/>
                            </p:stCondLst>
                            <p:childTnLst>
                              <p:par>
                                <p:cTn id="586" dur="indefinite" nodeType="clickEffect" fill="hold" presetClass="entr" presetID="2" presetSubtype="4">
                                  <p:stCondLst>
                                    <p:cond delay="0"/>
                                  </p:stCondLst>
                                  <p:childTnLst>
                                    <p:set>
                                      <p:cBhvr>
                                        <p:cTn id="587" dur="1" fill="hold">
                                          <p:stCondLst>
                                            <p:cond delay="0"/>
                                          </p:stCondLst>
                                        </p:cTn>
                                        <p:tgtEl>
                                          <p:spTgt spid="385">
                                            <p:txEl>
                                              <p:pRg st="2" end="2"/>
                                            </p:txEl>
                                          </p:spTgt>
                                        </p:tgtEl>
                                        <p:attrNameLst>
                                          <p:attrName>style.visibility</p:attrName>
                                        </p:attrNameLst>
                                      </p:cBhvr>
                                      <p:to>
                                        <p:strVal val="visible"/>
                                      </p:to>
                                    </p:set>
                                    <p:anim calcmode="lin" valueType="num">
                                      <p:cBhvr additive="repl">
                                        <p:cTn id="588" dur="500" fill="hold"/>
                                        <p:tgtEl>
                                          <p:spTgt spid="385">
                                            <p:txEl>
                                              <p:pRg st="2" end="2"/>
                                            </p:txEl>
                                          </p:spTgt>
                                        </p:tgtEl>
                                        <p:attrNameLst>
                                          <p:attrName>ppt_x</p:attrName>
                                        </p:attrNameLst>
                                      </p:cBhvr>
                                      <p:tavLst>
                                        <p:tav tm="0">
                                          <p:val>
                                            <p:strVal val="#ppt_x"/>
                                          </p:val>
                                        </p:tav>
                                        <p:tav tm="100000">
                                          <p:val>
                                            <p:strVal val="#ppt_x"/>
                                          </p:val>
                                        </p:tav>
                                      </p:tavLst>
                                    </p:anim>
                                    <p:anim calcmode="lin" valueType="num">
                                      <p:cBhvr additive="repl">
                                        <p:cTn id="589" dur="500" fill="hold"/>
                                        <p:tgtEl>
                                          <p:spTgt spid="3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0" fill="hold">
                      <p:stCondLst>
                        <p:cond delay="indefinite"/>
                      </p:stCondLst>
                      <p:childTnLst>
                        <p:par>
                          <p:cTn id="591" fill="hold">
                            <p:stCondLst>
                              <p:cond delay="0"/>
                            </p:stCondLst>
                            <p:childTnLst>
                              <p:par>
                                <p:cTn id="592" nodeType="clickEffect" fill="hold" presetClass="entr" presetID="1">
                                  <p:stCondLst>
                                    <p:cond delay="0"/>
                                  </p:stCondLst>
                                  <p:childTnLst>
                                    <p:set>
                                      <p:cBhvr>
                                        <p:cTn id="593" dur="1" fill="hold">
                                          <p:stCondLst>
                                            <p:cond delay="0"/>
                                          </p:stCondLst>
                                        </p:cTn>
                                        <p:tgtEl>
                                          <p:spTgt spid="38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87"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Conclusion</a:t>
            </a:r>
            <a:endParaRPr b="0" lang="fr-FR" sz="4400" spc="-1" strike="noStrike">
              <a:latin typeface="Arial"/>
            </a:endParaRPr>
          </a:p>
        </p:txBody>
      </p:sp>
      <p:sp>
        <p:nvSpPr>
          <p:cNvPr id="388" name="PlaceHolder 2"/>
          <p:cNvSpPr>
            <a:spLocks noGrp="1"/>
          </p:cNvSpPr>
          <p:nvPr>
            <p:ph/>
          </p:nvPr>
        </p:nvSpPr>
        <p:spPr>
          <a:xfrm>
            <a:off x="504000" y="1764000"/>
            <a:ext cx="9072000" cy="4428000"/>
          </a:xfrm>
          <a:prstGeom prst="rect">
            <a:avLst/>
          </a:prstGeom>
          <a:noFill/>
          <a:ln w="0">
            <a:noFill/>
          </a:ln>
        </p:spPr>
        <p:txBody>
          <a:bodyPr lIns="90000" rIns="90000" tIns="46800" bIns="46800" anchor="t">
            <a:normAutofit fontScale="91000"/>
          </a:bodyPr>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4200" spc="-1" strike="noStrike">
                <a:latin typeface="Arial"/>
              </a:rPr>
              <a:t>La fameuse citation "Ce qui ne vous tue pas vous rend plus fort" est fausse: </a:t>
            </a:r>
            <a:br>
              <a:rPr sz="4200"/>
            </a:br>
            <a:br>
              <a:rPr sz="4200"/>
            </a:br>
            <a:r>
              <a:rPr b="0" lang="fr-FR" sz="4200" spc="-1" strike="noStrike">
                <a:latin typeface="Arial"/>
              </a:rPr>
              <a:t>Ce qui ne vous tue pas tout de suite (overdose, coma éthylique, accident d</a:t>
            </a:r>
            <a:endParaRPr b="0" lang="fr-FR" sz="4200" spc="-1" strike="noStrike">
              <a:latin typeface="Arial"/>
            </a:endParaRPr>
          </a:p>
        </p:txBody>
      </p:sp>
    </p:spTree>
  </p:cSld>
  <p:timing>
    <p:tnLst>
      <p:par>
        <p:cTn id="594" dur="indefinite" restart="never" nodeType="tmRoot">
          <p:childTnLst>
            <p:seq>
              <p:cTn id="595" dur="indefinite" nodeType="mainSeq">
                <p:childTnLst>
                  <p:par>
                    <p:cTn id="596" fill="hold">
                      <p:stCondLst>
                        <p:cond delay="indefinite"/>
                      </p:stCondLst>
                      <p:childTnLst>
                        <p:par>
                          <p:cTn id="597" fill="hold">
                            <p:stCondLst>
                              <p:cond delay="0"/>
                            </p:stCondLst>
                            <p:childTnLst>
                              <p:par>
                                <p:cTn id="598" dur="indefinite" nodeType="clickEffect" fill="hold" presetClass="entr" presetID="2" presetSubtype="4">
                                  <p:stCondLst>
                                    <p:cond delay="0"/>
                                  </p:stCondLst>
                                  <p:childTnLst>
                                    <p:set>
                                      <p:cBhvr>
                                        <p:cTn id="599" dur="1" fill="hold">
                                          <p:stCondLst>
                                            <p:cond delay="0"/>
                                          </p:stCondLst>
                                        </p:cTn>
                                        <p:tgtEl>
                                          <p:spTgt spid="388">
                                            <p:txEl>
                                              <p:pRg st="0" end="0"/>
                                            </p:txEl>
                                          </p:spTgt>
                                        </p:tgtEl>
                                        <p:attrNameLst>
                                          <p:attrName>style.visibility</p:attrName>
                                        </p:attrNameLst>
                                      </p:cBhvr>
                                      <p:to>
                                        <p:strVal val="visible"/>
                                      </p:to>
                                    </p:set>
                                    <p:anim calcmode="lin" valueType="num">
                                      <p:cBhvr additive="repl">
                                        <p:cTn id="600" dur="500" fill="hold"/>
                                        <p:tgtEl>
                                          <p:spTgt spid="388">
                                            <p:txEl>
                                              <p:pRg st="0" end="0"/>
                                            </p:txEl>
                                          </p:spTgt>
                                        </p:tgtEl>
                                        <p:attrNameLst>
                                          <p:attrName>ppt_x</p:attrName>
                                        </p:attrNameLst>
                                      </p:cBhvr>
                                      <p:tavLst>
                                        <p:tav tm="0">
                                          <p:val>
                                            <p:strVal val="#ppt_x"/>
                                          </p:val>
                                        </p:tav>
                                        <p:tav tm="100000">
                                          <p:val>
                                            <p:strVal val="#ppt_x"/>
                                          </p:val>
                                        </p:tav>
                                      </p:tavLst>
                                    </p:anim>
                                    <p:anim calcmode="lin" valueType="num">
                                      <p:cBhvr additive="repl">
                                        <p:cTn id="601" dur="500" fill="hold"/>
                                        <p:tgtEl>
                                          <p:spTgt spid="38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89"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Conclusion</a:t>
            </a:r>
            <a:endParaRPr b="0" lang="fr-FR" sz="4400" spc="-1" strike="noStrike">
              <a:latin typeface="Arial"/>
            </a:endParaRPr>
          </a:p>
        </p:txBody>
      </p:sp>
      <p:sp>
        <p:nvSpPr>
          <p:cNvPr id="390" name="PlaceHolder 2"/>
          <p:cNvSpPr>
            <a:spLocks noGrp="1"/>
          </p:cNvSpPr>
          <p:nvPr>
            <p:ph/>
          </p:nvPr>
        </p:nvSpPr>
        <p:spPr>
          <a:xfrm>
            <a:off x="504000" y="1764000"/>
            <a:ext cx="9072000" cy="4284000"/>
          </a:xfrm>
          <a:prstGeom prst="rect">
            <a:avLst/>
          </a:prstGeom>
          <a:noFill/>
          <a:ln w="0">
            <a:noFill/>
          </a:ln>
        </p:spPr>
        <p:txBody>
          <a:bodyPr lIns="90000" rIns="90000" tIns="46800" bIns="46800" anchor="t">
            <a:normAutofit fontScale="73000"/>
          </a:bodyPr>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5400" spc="-1" strike="noStrike">
                <a:latin typeface="Arial"/>
              </a:rPr>
              <a:t>La véritable force ce n’est pas de savoir ingérer de grandes quantités d’alcool, c’est d’avoir la force de caractère de dire non face à la pression sociale qui pousse à boire de l’alcool, à prendre d’autres dro</a:t>
            </a:r>
            <a:endParaRPr b="0" lang="fr-FR" sz="5400" spc="-1" strike="noStrike">
              <a:latin typeface="Arial"/>
            </a:endParaRPr>
          </a:p>
        </p:txBody>
      </p:sp>
    </p:spTree>
  </p:cSld>
  <p:timing>
    <p:tnLst>
      <p:par>
        <p:cTn id="602" dur="indefinite" restart="never" nodeType="tmRoot">
          <p:childTnLst>
            <p:seq>
              <p:cTn id="603" dur="indefinite" nodeType="mainSeq">
                <p:childTnLst>
                  <p:par>
                    <p:cTn id="604" fill="hold">
                      <p:stCondLst>
                        <p:cond delay="indefinite"/>
                      </p:stCondLst>
                      <p:childTnLst>
                        <p:par>
                          <p:cTn id="605" fill="hold">
                            <p:stCondLst>
                              <p:cond delay="0"/>
                            </p:stCondLst>
                            <p:childTnLst>
                              <p:par>
                                <p:cTn id="606" dur="indefinite" nodeType="clickEffect" fill="hold" presetClass="entr" presetID="2" presetSubtype="4">
                                  <p:stCondLst>
                                    <p:cond delay="0"/>
                                  </p:stCondLst>
                                  <p:childTnLst>
                                    <p:set>
                                      <p:cBhvr>
                                        <p:cTn id="607" dur="1" fill="hold">
                                          <p:stCondLst>
                                            <p:cond delay="0"/>
                                          </p:stCondLst>
                                        </p:cTn>
                                        <p:tgtEl>
                                          <p:spTgt spid="390">
                                            <p:txEl>
                                              <p:pRg st="0" end="0"/>
                                            </p:txEl>
                                          </p:spTgt>
                                        </p:tgtEl>
                                        <p:attrNameLst>
                                          <p:attrName>style.visibility</p:attrName>
                                        </p:attrNameLst>
                                      </p:cBhvr>
                                      <p:to>
                                        <p:strVal val="visible"/>
                                      </p:to>
                                    </p:set>
                                    <p:anim calcmode="lin" valueType="num">
                                      <p:cBhvr additive="repl">
                                        <p:cTn id="608" dur="500" fill="hold"/>
                                        <p:tgtEl>
                                          <p:spTgt spid="390">
                                            <p:txEl>
                                              <p:pRg st="0" end="0"/>
                                            </p:txEl>
                                          </p:spTgt>
                                        </p:tgtEl>
                                        <p:attrNameLst>
                                          <p:attrName>ppt_x</p:attrName>
                                        </p:attrNameLst>
                                      </p:cBhvr>
                                      <p:tavLst>
                                        <p:tav tm="0">
                                          <p:val>
                                            <p:strVal val="#ppt_x"/>
                                          </p:val>
                                        </p:tav>
                                        <p:tav tm="100000">
                                          <p:val>
                                            <p:strVal val="#ppt_x"/>
                                          </p:val>
                                        </p:tav>
                                      </p:tavLst>
                                    </p:anim>
                                    <p:anim calcmode="lin" valueType="num">
                                      <p:cBhvr additive="repl">
                                        <p:cTn id="609" dur="500" fill="hold"/>
                                        <p:tgtEl>
                                          <p:spTgt spid="39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91" name="PlaceHolder 1"/>
          <p:cNvSpPr>
            <a:spLocks noGrp="1"/>
          </p:cNvSpPr>
          <p:nvPr>
            <p:ph type="title"/>
          </p:nvPr>
        </p:nvSpPr>
        <p:spPr>
          <a:xfrm>
            <a:off x="505440" y="3240000"/>
            <a:ext cx="9070560" cy="15804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000" spc="-1" strike="noStrike">
                <a:latin typeface="Arial"/>
              </a:rPr>
              <a:t>En fait, le plus simple serait</a:t>
            </a:r>
            <a:br>
              <a:rPr sz="4000"/>
            </a:br>
            <a:r>
              <a:rPr b="0" lang="fr-FR" sz="4000" spc="-1" strike="noStrike">
                <a:latin typeface="Arial"/>
              </a:rPr>
              <a:t>de mettre le taux légal</a:t>
            </a:r>
            <a:br>
              <a:rPr sz="4000"/>
            </a:br>
            <a:r>
              <a:rPr b="0" lang="fr-FR" sz="4000" spc="-1" strike="noStrike">
                <a:latin typeface="Arial"/>
              </a:rPr>
              <a:t>d’alcoolémie à zéro</a:t>
            </a:r>
            <a:endParaRPr b="0" lang="fr-FR" sz="4000" spc="-1" strike="noStrike">
              <a:latin typeface="Arial"/>
            </a:endParaRPr>
          </a:p>
        </p:txBody>
      </p:sp>
      <p:sp>
        <p:nvSpPr>
          <p:cNvPr id="392" name=""/>
          <p:cNvSpPr/>
          <p:nvPr/>
        </p:nvSpPr>
        <p:spPr>
          <a:xfrm>
            <a:off x="1368000" y="2160000"/>
            <a:ext cx="7776000" cy="3384000"/>
          </a:xfrm>
          <a:custGeom>
            <a:avLst/>
            <a:gdLst/>
            <a:ahLst/>
            <a:rect l="0" t="0" r="r" b="b"/>
            <a:pathLst>
              <a:path fill="none" w="21600" h="9400">
                <a:moveTo>
                  <a:pt x="0" y="0"/>
                </a:moveTo>
                <a:lnTo>
                  <a:pt x="21600" y="9400"/>
                </a:lnTo>
              </a:path>
            </a:pathLst>
          </a:custGeom>
          <a:ln w="144000">
            <a:solidFill>
              <a:srgbClr val="ff0205"/>
            </a:solidFill>
            <a:round/>
          </a:ln>
        </p:spPr>
      </p:sp>
      <p:sp>
        <p:nvSpPr>
          <p:cNvPr id="393" name=""/>
          <p:cNvSpPr/>
          <p:nvPr/>
        </p:nvSpPr>
        <p:spPr>
          <a:xfrm>
            <a:off x="1872000" y="2016000"/>
            <a:ext cx="7128000" cy="3456000"/>
          </a:xfrm>
          <a:custGeom>
            <a:avLst/>
            <a:gdLst/>
            <a:ahLst/>
            <a:rect l="0" t="0" r="r" b="b"/>
            <a:pathLst>
              <a:path fill="none" w="19800" h="9600">
                <a:moveTo>
                  <a:pt x="19800" y="0"/>
                </a:moveTo>
                <a:lnTo>
                  <a:pt x="0" y="9600"/>
                </a:lnTo>
              </a:path>
            </a:pathLst>
          </a:custGeom>
          <a:ln w="144000">
            <a:solidFill>
              <a:srgbClr val="ff0205"/>
            </a:solidFill>
            <a:round/>
          </a:ln>
        </p:spPr>
      </p:sp>
      <p:pic>
        <p:nvPicPr>
          <p:cNvPr id="394" name="" descr=""/>
          <p:cNvPicPr/>
          <p:nvPr/>
        </p:nvPicPr>
        <p:blipFill>
          <a:blip r:embed="rId1"/>
          <a:stretch/>
        </p:blipFill>
        <p:spPr>
          <a:xfrm>
            <a:off x="216000" y="216000"/>
            <a:ext cx="2400840" cy="1584000"/>
          </a:xfrm>
          <a:prstGeom prst="rect">
            <a:avLst/>
          </a:prstGeom>
          <a:ln w="0">
            <a:noFill/>
          </a:ln>
        </p:spPr>
      </p:pic>
    </p:spTree>
  </p:cSld>
  <mc:AlternateContent>
    <mc:Choice Requires="p14">
      <p:transition spd="slow" p14:dur="2000"/>
    </mc:Choice>
    <mc:Fallback>
      <p:transition spd="slow"/>
    </mc:Fallback>
  </mc:AlternateContent>
  <p:timing>
    <p:tnLst>
      <p:par>
        <p:cTn id="610" dur="indefinite" restart="never" nodeType="tmRoot">
          <p:childTnLst>
            <p:seq>
              <p:cTn id="611" dur="indefinite" nodeType="mainSeq">
                <p:childTnLst>
                  <p:par>
                    <p:cTn id="612" fill="hold">
                      <p:stCondLst>
                        <p:cond delay="indefinite"/>
                      </p:stCondLst>
                      <p:childTnLst>
                        <p:par>
                          <p:cTn id="613" fill="hold">
                            <p:stCondLst>
                              <p:cond delay="0"/>
                            </p:stCondLst>
                            <p:childTnLst>
                              <p:par>
                                <p:cTn id="614" nodeType="clickEffect" fill="hold" presetClass="entr" presetID="1">
                                  <p:stCondLst>
                                    <p:cond delay="0"/>
                                  </p:stCondLst>
                                  <p:childTnLst>
                                    <p:set>
                                      <p:cBhvr>
                                        <p:cTn id="615" dur="1" fill="hold">
                                          <p:stCondLst>
                                            <p:cond delay="0"/>
                                          </p:stCondLst>
                                        </p:cTn>
                                        <p:tgtEl>
                                          <p:spTgt spid="391">
                                            <p:txEl>
                                              <p:pRg st="0" end="0"/>
                                            </p:txEl>
                                          </p:spTgt>
                                        </p:tgtEl>
                                        <p:attrNameLst>
                                          <p:attrName>style.visibility</p:attrName>
                                        </p:attrNameLst>
                                      </p:cBhvr>
                                      <p:to>
                                        <p:strVal val="visible"/>
                                      </p:to>
                                    </p:set>
                                  </p:childTnLst>
                                </p:cTn>
                              </p:par>
                            </p:childTnLst>
                          </p:cTn>
                        </p:par>
                      </p:childTnLst>
                    </p:cTn>
                  </p:par>
                  <p:par>
                    <p:cTn id="616" fill="hold">
                      <p:stCondLst>
                        <p:cond delay="indefinite"/>
                      </p:stCondLst>
                      <p:childTnLst>
                        <p:par>
                          <p:cTn id="617" fill="hold">
                            <p:stCondLst>
                              <p:cond delay="0"/>
                            </p:stCondLst>
                            <p:childTnLst>
                              <p:par>
                                <p:cTn id="618" nodeType="clickEffect" fill="hold" presetClass="entr" presetID="1">
                                  <p:stCondLst>
                                    <p:cond delay="0"/>
                                  </p:stCondLst>
                                  <p:childTnLst>
                                    <p:set>
                                      <p:cBhvr>
                                        <p:cTn id="619" dur="1" fill="hold">
                                          <p:stCondLst>
                                            <p:cond delay="0"/>
                                          </p:stCondLst>
                                        </p:cTn>
                                        <p:tgtEl>
                                          <p:spTgt spid="393"/>
                                        </p:tgtEl>
                                        <p:attrNameLst>
                                          <p:attrName>style.visibility</p:attrName>
                                        </p:attrNameLst>
                                      </p:cBhvr>
                                      <p:to>
                                        <p:strVal val="visible"/>
                                      </p:to>
                                    </p:set>
                                  </p:childTnLst>
                                </p:cTn>
                              </p:par>
                              <p:par>
                                <p:cTn id="620" nodeType="withEffect" fill="hold" presetClass="entr" presetID="1">
                                  <p:stCondLst>
                                    <p:cond delay="0"/>
                                  </p:stCondLst>
                                  <p:childTnLst>
                                    <p:set>
                                      <p:cBhvr>
                                        <p:cTn id="621" dur="1" fill="hold">
                                          <p:stCondLst>
                                            <p:cond delay="0"/>
                                          </p:stCondLst>
                                        </p:cTn>
                                        <p:tgtEl>
                                          <p:spTgt spid="392"/>
                                        </p:tgtEl>
                                        <p:attrNameLst>
                                          <p:attrName>style.visibility</p:attrName>
                                        </p:attrNameLst>
                                      </p:cBhvr>
                                      <p:to>
                                        <p:strVal val="visible"/>
                                      </p:to>
                                    </p:set>
                                  </p:childTnLst>
                                </p:cTn>
                              </p:par>
                            </p:childTnLst>
                          </p:cTn>
                        </p:par>
                      </p:childTnLst>
                    </p:cTn>
                  </p:par>
                  <p:par>
                    <p:cTn id="622" fill="hold">
                      <p:stCondLst>
                        <p:cond delay="indefinite"/>
                      </p:stCondLst>
                      <p:childTnLst>
                        <p:par>
                          <p:cTn id="623" fill="hold">
                            <p:stCondLst>
                              <p:cond delay="0"/>
                            </p:stCondLst>
                            <p:childTnLst>
                              <p:par>
                                <p:cTn id="624" nodeType="clickEffect" fill="hold" presetClass="entr" presetID="1">
                                  <p:stCondLst>
                                    <p:cond delay="0"/>
                                  </p:stCondLst>
                                  <p:childTnLst>
                                    <p:set>
                                      <p:cBhvr>
                                        <p:cTn id="625" dur="1" fill="hold">
                                          <p:stCondLst>
                                            <p:cond delay="0"/>
                                          </p:stCondLst>
                                        </p:cTn>
                                        <p:tgtEl>
                                          <p:spTgt spid="39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95" name="PlaceHolder 1"/>
          <p:cNvSpPr>
            <a:spLocks noGrp="1"/>
          </p:cNvSpPr>
          <p:nvPr>
            <p:ph type="title"/>
          </p:nvPr>
        </p:nvSpPr>
        <p:spPr>
          <a:xfrm>
            <a:off x="504000" y="302400"/>
            <a:ext cx="9072000" cy="1260000"/>
          </a:xfrm>
          <a:prstGeom prst="rect">
            <a:avLst/>
          </a:prstGeom>
          <a:noFill/>
          <a:ln w="0">
            <a:noFill/>
          </a:ln>
        </p:spPr>
        <p:txBody>
          <a:bodyPr lIns="90000" rIns="90000" tIns="46800" bIns="46800" anchor="ctr">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4400" spc="-1" strike="noStrike">
                <a:latin typeface="Arial"/>
              </a:rPr>
              <a:t>Le taux zéro Alcool ?</a:t>
            </a:r>
            <a:endParaRPr b="0" lang="fr-FR" sz="4400" spc="-1" strike="noStrike">
              <a:latin typeface="Arial"/>
            </a:endParaRPr>
          </a:p>
        </p:txBody>
      </p:sp>
      <p:sp>
        <p:nvSpPr>
          <p:cNvPr id="396" name="PlaceHolder 2"/>
          <p:cNvSpPr>
            <a:spLocks noGrp="1"/>
          </p:cNvSpPr>
          <p:nvPr>
            <p:ph/>
          </p:nvPr>
        </p:nvSpPr>
        <p:spPr>
          <a:xfrm>
            <a:off x="504000" y="1440000"/>
            <a:ext cx="9072000" cy="5279760"/>
          </a:xfrm>
          <a:prstGeom prst="rect">
            <a:avLst/>
          </a:prstGeom>
          <a:noFill/>
          <a:ln w="0">
            <a:noFill/>
          </a:ln>
        </p:spPr>
        <p:txBody>
          <a:bodyPr lIns="90000" rIns="90000" tIns="46800" bIns="46800" anchor="t">
            <a:normAutofit fontScale="92000"/>
          </a:bodyPr>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 taux zéro est illusoire car nous faisons souvent de l‘autofermentation et nous serions positifs sans consommer d’alcool ou avec du sirop pour la toux.</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Les accidents interviennent principalement pour des taux importants, élargir les contrôles pour les alcoolémies très faibles c’est du gaspillage et c’est la passer à côté de la cible la plus dangereuse. </a:t>
            </a:r>
            <a:endParaRPr b="0" lang="fr-FR" sz="3200" spc="-1" strike="noStrike">
              <a:latin typeface="Arial"/>
            </a:endParaRPr>
          </a:p>
          <a:p>
            <a:pPr marL="339840" indent="-339840">
              <a:spcBef>
                <a:spcPts val="799"/>
              </a:spcBef>
              <a:buClr>
                <a:srgbClr val="ffcc66"/>
              </a:buClr>
              <a:buSzPct val="80000"/>
              <a:buFont typeface="Wingdings" charset="2"/>
              <a:buChar char=""/>
              <a:tabLst>
                <a:tab algn="l" pos="339840"/>
                <a:tab algn="l" pos="444600"/>
                <a:tab algn="l" pos="893880"/>
                <a:tab algn="l" pos="1343160"/>
                <a:tab algn="l" pos="1792440"/>
                <a:tab algn="l" pos="2241720"/>
                <a:tab algn="l" pos="2690640"/>
                <a:tab algn="l" pos="3139920"/>
                <a:tab algn="l" pos="3589200"/>
                <a:tab algn="l" pos="4038480"/>
                <a:tab algn="l" pos="4487760"/>
                <a:tab algn="l" pos="4937040"/>
                <a:tab algn="l" pos="5386320"/>
                <a:tab algn="l" pos="5835600"/>
                <a:tab algn="l" pos="6284880"/>
                <a:tab algn="l" pos="6734160"/>
                <a:tab algn="l" pos="7183440"/>
                <a:tab algn="l" pos="7632720"/>
                <a:tab algn="l" pos="8082000"/>
                <a:tab algn="l" pos="8531280"/>
                <a:tab algn="l" pos="8980560"/>
                <a:tab algn="l" pos="8985240"/>
                <a:tab algn="l" pos="9434520"/>
                <a:tab algn="l" pos="9883800"/>
                <a:tab algn="l" pos="10333080"/>
                <a:tab algn="l" pos="10782360"/>
              </a:tabLst>
            </a:pPr>
            <a:r>
              <a:rPr b="0" lang="fr-FR" sz="3200" spc="-1" strike="noStrike">
                <a:latin typeface="Arial"/>
              </a:rPr>
              <a:t>20% de la population consomme 75% de l’alcool commercialisé, 8% de la population consomme 49% de l’alcool commercialisé. </a:t>
            </a:r>
            <a:endParaRPr b="0" lang="fr-FR" sz="3200" spc="-1" strike="noStrike">
              <a:latin typeface="Arial"/>
            </a:endParaRPr>
          </a:p>
        </p:txBody>
      </p:sp>
    </p:spTree>
  </p:cSld>
  <p:timing>
    <p:tnLst>
      <p:par>
        <p:cTn id="626" dur="indefinite" restart="never" nodeType="tmRoot">
          <p:childTnLst>
            <p:seq>
              <p:cTn id="627" dur="indefinite" nodeType="mainSeq">
                <p:childTnLst>
                  <p:par>
                    <p:cTn id="628" dur="indefinite" fill="hold">
                      <p:stCondLst>
                        <p:cond delay="indefinite"/>
                      </p:stCondLst>
                      <p:childTnLst>
                        <p:par>
                          <p:cTn id="629" dur="indefinite" fill="hold">
                            <p:stCondLst>
                              <p:cond delay="0"/>
                            </p:stCondLst>
                            <p:childTnLst>
                              <p:par>
                                <p:cTn id="630" dur="indefinite" nodeType="clickEffect" fill="hold" presetClass="entr" presetID="2" presetSubtype="4">
                                  <p:stCondLst>
                                    <p:cond delay="0"/>
                                  </p:stCondLst>
                                  <p:childTnLst>
                                    <p:set>
                                      <p:cBhvr>
                                        <p:cTn id="631" dur="1" fill="hold">
                                          <p:stCondLst>
                                            <p:cond delay="0"/>
                                          </p:stCondLst>
                                        </p:cTn>
                                        <p:tgtEl>
                                          <p:spTgt spid="396">
                                            <p:txEl>
                                              <p:pRg st="0" end="0"/>
                                            </p:txEl>
                                          </p:spTgt>
                                        </p:tgtEl>
                                        <p:attrNameLst>
                                          <p:attrName>style.visibility</p:attrName>
                                        </p:attrNameLst>
                                      </p:cBhvr>
                                      <p:to>
                                        <p:strVal val="visible"/>
                                      </p:to>
                                    </p:set>
                                    <p:anim calcmode="lin" valueType="num">
                                      <p:cBhvr additive="repl">
                                        <p:cTn id="632" dur="500" fill="hold"/>
                                        <p:tgtEl>
                                          <p:spTgt spid="396">
                                            <p:txEl>
                                              <p:pRg st="0" end="0"/>
                                            </p:txEl>
                                          </p:spTgt>
                                        </p:tgtEl>
                                        <p:attrNameLst>
                                          <p:attrName>ppt_x</p:attrName>
                                        </p:attrNameLst>
                                      </p:cBhvr>
                                      <p:tavLst>
                                        <p:tav tm="0">
                                          <p:val>
                                            <p:strVal val="#ppt_x"/>
                                          </p:val>
                                        </p:tav>
                                        <p:tav tm="100000">
                                          <p:val>
                                            <p:strVal val="#ppt_x"/>
                                          </p:val>
                                        </p:tav>
                                      </p:tavLst>
                                    </p:anim>
                                    <p:anim calcmode="lin" valueType="num">
                                      <p:cBhvr additive="repl">
                                        <p:cTn id="633" dur="500" fill="hold"/>
                                        <p:tgtEl>
                                          <p:spTgt spid="3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4" dur="indefinite" fill="hold">
                      <p:stCondLst>
                        <p:cond delay="indefinite"/>
                      </p:stCondLst>
                      <p:childTnLst>
                        <p:par>
                          <p:cTn id="635" dur="indefinite" fill="hold">
                            <p:stCondLst>
                              <p:cond delay="0"/>
                            </p:stCondLst>
                            <p:childTnLst>
                              <p:par>
                                <p:cTn id="636" dur="indefinite" nodeType="clickEffect" fill="hold" presetClass="entr" presetID="2" presetSubtype="4">
                                  <p:stCondLst>
                                    <p:cond delay="0"/>
                                  </p:stCondLst>
                                  <p:childTnLst>
                                    <p:set>
                                      <p:cBhvr>
                                        <p:cTn id="637" dur="1" fill="hold">
                                          <p:stCondLst>
                                            <p:cond delay="0"/>
                                          </p:stCondLst>
                                        </p:cTn>
                                        <p:tgtEl>
                                          <p:spTgt spid="396">
                                            <p:txEl>
                                              <p:pRg st="1" end="1"/>
                                            </p:txEl>
                                          </p:spTgt>
                                        </p:tgtEl>
                                        <p:attrNameLst>
                                          <p:attrName>style.visibility</p:attrName>
                                        </p:attrNameLst>
                                      </p:cBhvr>
                                      <p:to>
                                        <p:strVal val="visible"/>
                                      </p:to>
                                    </p:set>
                                    <p:anim calcmode="lin" valueType="num">
                                      <p:cBhvr additive="repl">
                                        <p:cTn id="638" dur="500" fill="hold"/>
                                        <p:tgtEl>
                                          <p:spTgt spid="396">
                                            <p:txEl>
                                              <p:pRg st="1" end="1"/>
                                            </p:txEl>
                                          </p:spTgt>
                                        </p:tgtEl>
                                        <p:attrNameLst>
                                          <p:attrName>ppt_x</p:attrName>
                                        </p:attrNameLst>
                                      </p:cBhvr>
                                      <p:tavLst>
                                        <p:tav tm="0">
                                          <p:val>
                                            <p:strVal val="#ppt_x"/>
                                          </p:val>
                                        </p:tav>
                                        <p:tav tm="100000">
                                          <p:val>
                                            <p:strVal val="#ppt_x"/>
                                          </p:val>
                                        </p:tav>
                                      </p:tavLst>
                                    </p:anim>
                                    <p:anim calcmode="lin" valueType="num">
                                      <p:cBhvr additive="repl">
                                        <p:cTn id="639" dur="500" fill="hold"/>
                                        <p:tgtEl>
                                          <p:spTgt spid="3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0" dur="indefinite" fill="hold">
                      <p:stCondLst>
                        <p:cond delay="indefinite"/>
                      </p:stCondLst>
                      <p:childTnLst>
                        <p:par>
                          <p:cTn id="641" dur="indefinite" fill="hold">
                            <p:stCondLst>
                              <p:cond delay="0"/>
                            </p:stCondLst>
                            <p:childTnLst>
                              <p:par>
                                <p:cTn id="642" dur="indefinite" nodeType="clickEffect" fill="hold" presetClass="entr" presetID="2" presetSubtype="4">
                                  <p:stCondLst>
                                    <p:cond delay="0"/>
                                  </p:stCondLst>
                                  <p:childTnLst>
                                    <p:set>
                                      <p:cBhvr>
                                        <p:cTn id="643" dur="1" fill="hold">
                                          <p:stCondLst>
                                            <p:cond delay="0"/>
                                          </p:stCondLst>
                                        </p:cTn>
                                        <p:tgtEl>
                                          <p:spTgt spid="396">
                                            <p:txEl>
                                              <p:pRg st="2" end="2"/>
                                            </p:txEl>
                                          </p:spTgt>
                                        </p:tgtEl>
                                        <p:attrNameLst>
                                          <p:attrName>style.visibility</p:attrName>
                                        </p:attrNameLst>
                                      </p:cBhvr>
                                      <p:to>
                                        <p:strVal val="visible"/>
                                      </p:to>
                                    </p:set>
                                    <p:anim calcmode="lin" valueType="num">
                                      <p:cBhvr additive="repl">
                                        <p:cTn id="644" dur="500" fill="hold"/>
                                        <p:tgtEl>
                                          <p:spTgt spid="396">
                                            <p:txEl>
                                              <p:pRg st="2" end="2"/>
                                            </p:txEl>
                                          </p:spTgt>
                                        </p:tgtEl>
                                        <p:attrNameLst>
                                          <p:attrName>ppt_x</p:attrName>
                                        </p:attrNameLst>
                                      </p:cBhvr>
                                      <p:tavLst>
                                        <p:tav tm="0">
                                          <p:val>
                                            <p:strVal val="#ppt_x"/>
                                          </p:val>
                                        </p:tav>
                                        <p:tav tm="100000">
                                          <p:val>
                                            <p:strVal val="#ppt_x"/>
                                          </p:val>
                                        </p:tav>
                                      </p:tavLst>
                                    </p:anim>
                                    <p:anim calcmode="lin" valueType="num">
                                      <p:cBhvr additive="repl">
                                        <p:cTn id="645" dur="500" fill="hold"/>
                                        <p:tgtEl>
                                          <p:spTgt spid="3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397" name="PlaceHolder 1"/>
          <p:cNvSpPr>
            <a:spLocks noGrp="1"/>
          </p:cNvSpPr>
          <p:nvPr>
            <p:ph type="title"/>
          </p:nvPr>
        </p:nvSpPr>
        <p:spPr>
          <a:xfrm>
            <a:off x="-144000" y="1440000"/>
            <a:ext cx="10080000" cy="3745080"/>
          </a:xfrm>
          <a:prstGeom prst="rect">
            <a:avLst/>
          </a:prstGeom>
          <a:noFill/>
          <a:ln w="0">
            <a:noFill/>
          </a:ln>
        </p:spPr>
        <p:txBody>
          <a:bodyPr lIns="90000" rIns="90000" tIns="46800" bIns="46800" anchor="b" anchorCtr="1">
            <a:noAutofit/>
          </a:bodyPr>
          <a:p>
            <a:pPr algn="ctr">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 algn="l" pos="8985240"/>
                <a:tab algn="l" pos="9434520"/>
                <a:tab algn="l" pos="9883800"/>
                <a:tab algn="l" pos="10333080"/>
                <a:tab algn="l" pos="10782360"/>
              </a:tabLst>
            </a:pPr>
            <a:r>
              <a:rPr b="0" lang="fr-FR" sz="7200" spc="-1" strike="noStrike">
                <a:solidFill>
                  <a:srgbClr val="ffffcc"/>
                </a:solidFill>
                <a:latin typeface="Tahoma"/>
              </a:rPr>
              <a:t>Est-ce que </a:t>
            </a:r>
            <a:br>
              <a:rPr sz="7200"/>
            </a:br>
            <a:r>
              <a:rPr b="0" lang="fr-FR" sz="7200" spc="-1" strike="noStrike">
                <a:solidFill>
                  <a:srgbClr val="ffffcc"/>
                </a:solidFill>
                <a:latin typeface="Tahoma"/>
              </a:rPr>
              <a:t>vous vous sentez concernés ?</a:t>
            </a:r>
            <a:endParaRPr b="0" lang="fr-FR" sz="7200" spc="-1" strike="noStrike">
              <a:solidFill>
                <a:srgbClr val="ffffcc"/>
              </a:solidFill>
              <a:latin typeface="Tahoma"/>
            </a:endParaRPr>
          </a:p>
        </p:txBody>
      </p:sp>
      <p:sp>
        <p:nvSpPr>
          <p:cNvPr id="398" name=""/>
          <p:cNvSpPr/>
          <p:nvPr/>
        </p:nvSpPr>
        <p:spPr>
          <a:xfrm>
            <a:off x="2817360" y="2112120"/>
            <a:ext cx="4366080" cy="403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PlaceHolder 1"/>
          <p:cNvSpPr>
            <a:spLocks noGrp="1"/>
          </p:cNvSpPr>
          <p:nvPr>
            <p:ph/>
          </p:nvPr>
        </p:nvSpPr>
        <p:spPr>
          <a:xfrm>
            <a:off x="633960" y="2592000"/>
            <a:ext cx="8870040" cy="442512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Aux USA, la première cause d’accident mortel de la route pour les jeunes ce sont les textos au volant</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endParaRPr b="0" lang="fr-FR" sz="3530" spc="-1" strike="noStrike">
              <a:solidFill>
                <a:srgbClr val="ffffff"/>
              </a:solidFill>
              <a:latin typeface="Tahoma"/>
            </a:endParaRPr>
          </a:p>
        </p:txBody>
      </p:sp>
      <p:pic>
        <p:nvPicPr>
          <p:cNvPr id="400" name="" descr=""/>
          <p:cNvPicPr/>
          <p:nvPr/>
        </p:nvPicPr>
        <p:blipFill>
          <a:blip r:embed="rId1"/>
          <a:stretch/>
        </p:blipFill>
        <p:spPr>
          <a:xfrm>
            <a:off x="288000" y="6840"/>
            <a:ext cx="2499480" cy="1649160"/>
          </a:xfrm>
          <a:prstGeom prst="rect">
            <a:avLst/>
          </a:prstGeom>
          <a:ln w="0">
            <a:noFill/>
          </a:ln>
        </p:spPr>
      </p:pic>
      <p:pic>
        <p:nvPicPr>
          <p:cNvPr id="401" name="" descr=""/>
          <p:cNvPicPr/>
          <p:nvPr/>
        </p:nvPicPr>
        <p:blipFill>
          <a:blip r:embed="rId2"/>
          <a:stretch/>
        </p:blipFill>
        <p:spPr>
          <a:xfrm>
            <a:off x="4745160" y="4922640"/>
            <a:ext cx="3318840" cy="2094480"/>
          </a:xfrm>
          <a:prstGeom prst="rect">
            <a:avLst/>
          </a:prstGeom>
          <a:ln w="0">
            <a:noFill/>
          </a:ln>
        </p:spPr>
      </p:pic>
    </p:spTree>
  </p:cSld>
  <mc:AlternateContent>
    <mc:Choice Requires="p14">
      <p:transition spd="slow" p14:dur="2000"/>
    </mc:Choice>
    <mc:Fallback>
      <p:transition spd="slow"/>
    </mc:Fallback>
  </mc:AlternateContent>
  <p:timing>
    <p:tnLst>
      <p:par>
        <p:cTn id="646" dur="indefinite" restart="never" nodeType="tmRoot">
          <p:childTnLst>
            <p:seq>
              <p:cTn id="647" dur="indefinite" nodeType="mainSeq">
                <p:childTnLst>
                  <p:par>
                    <p:cTn id="648" fill="hold">
                      <p:stCondLst>
                        <p:cond delay="indefinite"/>
                      </p:stCondLst>
                      <p:childTnLst>
                        <p:par>
                          <p:cTn id="649" fill="hold">
                            <p:stCondLst>
                              <p:cond delay="0"/>
                            </p:stCondLst>
                            <p:childTnLst>
                              <p:par>
                                <p:cTn id="650" nodeType="clickEffect" fill="hold" presetClass="entr" presetID="1">
                                  <p:stCondLst>
                                    <p:cond delay="0"/>
                                  </p:stCondLst>
                                  <p:childTnLst>
                                    <p:set>
                                      <p:cBhvr>
                                        <p:cTn id="651"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PlaceHolder 1"/>
          <p:cNvSpPr>
            <a:spLocks noGrp="1"/>
          </p:cNvSpPr>
          <p:nvPr>
            <p:ph/>
          </p:nvPr>
        </p:nvSpPr>
        <p:spPr>
          <a:xfrm>
            <a:off x="504000" y="1768680"/>
            <a:ext cx="8870040" cy="438444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Le kit mains-libre libère les mains mais pas le cerveau</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Conversion risque X 4</a:t>
            </a:r>
            <a:endParaRPr b="0" lang="fr-FR" sz="3530" spc="-1" strike="noStrike">
              <a:solidFill>
                <a:srgbClr val="ffffff"/>
              </a:solidFill>
              <a:latin typeface="Tahoma"/>
            </a:endParaRPr>
          </a:p>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SMS risque X 18</a:t>
            </a:r>
            <a:endParaRPr b="0" lang="fr-FR" sz="3530" spc="-1" strike="noStrike">
              <a:solidFill>
                <a:srgbClr val="ffffff"/>
              </a:solidFill>
              <a:latin typeface="Tahoma"/>
            </a:endParaRPr>
          </a:p>
        </p:txBody>
      </p:sp>
      <p:sp>
        <p:nvSpPr>
          <p:cNvPr id="403" name=""/>
          <p:cNvSpPr txBox="1"/>
          <p:nvPr/>
        </p:nvSpPr>
        <p:spPr>
          <a:xfrm>
            <a:off x="2059200" y="864000"/>
            <a:ext cx="4636800" cy="612000"/>
          </a:xfrm>
          <a:prstGeom prst="rect">
            <a:avLst/>
          </a:prstGeom>
          <a:noFill/>
          <a:ln w="0">
            <a:noFill/>
          </a:ln>
        </p:spPr>
        <p:txBody>
          <a:bodyPr lIns="0" rIns="0" tIns="0" bIns="0" anchor="t">
            <a:normAutofit/>
          </a:bodyPr>
          <a:p>
            <a:pPr marL="342720" indent="-342720">
              <a:spcBef>
                <a:spcPts val="879"/>
              </a:spcBef>
              <a:buClr>
                <a:srgbClr val="ffcc66"/>
              </a:buClr>
              <a:buSzPct val="80000"/>
              <a:buFont typeface="Wingdings" charset="2"/>
              <a:buChar char=""/>
              <a:tabLst>
                <a:tab algn="l" pos="571320"/>
                <a:tab algn="l" pos="1485720"/>
                <a:tab algn="l" pos="2400120"/>
                <a:tab algn="l" pos="3314520"/>
                <a:tab algn="l" pos="4228920"/>
                <a:tab algn="l" pos="5143320"/>
                <a:tab algn="l" pos="6057720"/>
                <a:tab algn="l" pos="6972120"/>
                <a:tab algn="l" pos="7886520"/>
                <a:tab algn="l" pos="8800920"/>
                <a:tab algn="l" pos="9715320"/>
              </a:tabLst>
            </a:pPr>
            <a:r>
              <a:rPr b="0" lang="fr-FR" sz="3530" spc="-1" strike="noStrike">
                <a:solidFill>
                  <a:srgbClr val="ffffff"/>
                </a:solidFill>
                <a:latin typeface="Tahoma"/>
              </a:rPr>
              <a:t>Téléphone portable</a:t>
            </a:r>
            <a:endParaRPr b="0" lang="fr-FR" sz="3530" spc="-1" strike="noStrike">
              <a:solidFill>
                <a:srgbClr val="ffffff"/>
              </a:solidFill>
              <a:latin typeface="Tahoma"/>
            </a:endParaRPr>
          </a:p>
        </p:txBody>
      </p:sp>
    </p:spTree>
  </p:cSld>
  <mc:AlternateContent>
    <mc:Choice Requires="p14">
      <p:transition spd="slow" p14:dur="2000"/>
    </mc:Choice>
    <mc:Fallback>
      <p:transition spd="slow"/>
    </mc:Fallback>
  </mc:AlternateContent>
  <p:timing>
    <p:tnLst>
      <p:par>
        <p:cTn id="652" dur="indefinite" restart="never" nodeType="tmRoot">
          <p:childTnLst>
            <p:seq>
              <p:cTn id="653" dur="indefinite" nodeType="mainSeq">
                <p:childTnLst>
                  <p:par>
                    <p:cTn id="654" fill="hold">
                      <p:stCondLst>
                        <p:cond delay="indefinite"/>
                      </p:stCondLst>
                      <p:childTnLst>
                        <p:par>
                          <p:cTn id="655" fill="hold">
                            <p:stCondLst>
                              <p:cond delay="0"/>
                            </p:stCondLst>
                            <p:childTnLst>
                              <p:par>
                                <p:cTn id="656" nodeType="clickEffect" fill="hold" presetClass="entr" presetID="1">
                                  <p:stCondLst>
                                    <p:cond delay="0"/>
                                  </p:stCondLst>
                                  <p:childTnLst>
                                    <p:set>
                                      <p:cBhvr>
                                        <p:cTn id="657" dur="1" fill="hold">
                                          <p:stCondLst>
                                            <p:cond delay="0"/>
                                          </p:stCondLst>
                                        </p:cTn>
                                        <p:tgtEl>
                                          <p:spTgt spid="402">
                                            <p:txEl>
                                              <p:pRg st="0" end="0"/>
                                            </p:txEl>
                                          </p:spTgt>
                                        </p:tgtEl>
                                        <p:attrNameLst>
                                          <p:attrName>style.visibility</p:attrName>
                                        </p:attrNameLst>
                                      </p:cBhvr>
                                      <p:to>
                                        <p:strVal val="visible"/>
                                      </p:to>
                                    </p:set>
                                  </p:childTnLst>
                                </p:cTn>
                              </p:par>
                            </p:childTnLst>
                          </p:cTn>
                        </p:par>
                      </p:childTnLst>
                    </p:cTn>
                  </p:par>
                  <p:par>
                    <p:cTn id="658" fill="hold">
                      <p:stCondLst>
                        <p:cond delay="indefinite"/>
                      </p:stCondLst>
                      <p:childTnLst>
                        <p:par>
                          <p:cTn id="659" fill="hold">
                            <p:stCondLst>
                              <p:cond delay="0"/>
                            </p:stCondLst>
                            <p:childTnLst>
                              <p:par>
                                <p:cTn id="660" nodeType="clickEffect" fill="hold" presetClass="entr" presetID="1">
                                  <p:stCondLst>
                                    <p:cond delay="0"/>
                                  </p:stCondLst>
                                  <p:childTnLst>
                                    <p:set>
                                      <p:cBhvr>
                                        <p:cTn id="661" dur="1" fill="hold">
                                          <p:stCondLst>
                                            <p:cond delay="0"/>
                                          </p:stCondLst>
                                        </p:cTn>
                                        <p:tgtEl>
                                          <p:spTgt spid="402">
                                            <p:txEl>
                                              <p:pRg st="1" end="1"/>
                                            </p:txEl>
                                          </p:spTgt>
                                        </p:tgtEl>
                                        <p:attrNameLst>
                                          <p:attrName>style.visibility</p:attrName>
                                        </p:attrNameLst>
                                      </p:cBhvr>
                                      <p:to>
                                        <p:strVal val="visible"/>
                                      </p:to>
                                    </p:set>
                                  </p:childTnLst>
                                </p:cTn>
                              </p:par>
                            </p:childTnLst>
                          </p:cTn>
                        </p:par>
                      </p:childTnLst>
                    </p:cTn>
                  </p:par>
                  <p:par>
                    <p:cTn id="662" fill="hold">
                      <p:stCondLst>
                        <p:cond delay="indefinite"/>
                      </p:stCondLst>
                      <p:childTnLst>
                        <p:par>
                          <p:cTn id="663" fill="hold">
                            <p:stCondLst>
                              <p:cond delay="0"/>
                            </p:stCondLst>
                            <p:childTnLst>
                              <p:par>
                                <p:cTn id="664" nodeType="clickEffect" fill="hold" presetClass="entr" presetID="1">
                                  <p:stCondLst>
                                    <p:cond delay="0"/>
                                  </p:stCondLst>
                                  <p:childTnLst>
                                    <p:set>
                                      <p:cBhvr>
                                        <p:cTn id="665" dur="1" fill="hold">
                                          <p:stCondLst>
                                            <p:cond delay="0"/>
                                          </p:stCondLst>
                                        </p:cTn>
                                        <p:tgtEl>
                                          <p:spTgt spid="40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405" name="" descr=""/>
          <p:cNvPicPr/>
          <p:nvPr/>
        </p:nvPicPr>
        <p:blipFill>
          <a:blip r:embed="rId1"/>
          <a:stretch/>
        </p:blipFill>
        <p:spPr>
          <a:xfrm>
            <a:off x="216000" y="144000"/>
            <a:ext cx="9504000" cy="7344000"/>
          </a:xfrm>
          <a:prstGeom prst="rect">
            <a:avLst/>
          </a:prstGeom>
          <a:ln w="0">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407" name="" descr=""/>
          <p:cNvPicPr/>
          <p:nvPr/>
        </p:nvPicPr>
        <p:blipFill>
          <a:blip r:embed="rId1"/>
          <a:stretch/>
        </p:blipFill>
        <p:spPr>
          <a:xfrm>
            <a:off x="288000" y="144000"/>
            <a:ext cx="9576000" cy="72720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195" name="PlaceHolder 1"/>
          <p:cNvSpPr>
            <a:spLocks noGrp="1"/>
          </p:cNvSpPr>
          <p:nvPr>
            <p:ph type="title"/>
          </p:nvPr>
        </p:nvSpPr>
        <p:spPr>
          <a:xfrm>
            <a:off x="72000" y="0"/>
            <a:ext cx="9720000" cy="1582200"/>
          </a:xfrm>
          <a:prstGeom prst="rect">
            <a:avLst/>
          </a:prstGeom>
          <a:noFill/>
          <a:ln w="0">
            <a:noFill/>
          </a:ln>
        </p:spPr>
        <p:txBody>
          <a:bodyPr lIns="90000" rIns="90000" tIns="46800" bIns="46800" anchor="ctr">
            <a:noAutofit/>
          </a:bodyPr>
          <a:p>
            <a:pPr algn="ctr">
              <a:buClr>
                <a:srgbClr val="ffffff"/>
              </a:buClr>
              <a:buSzPct val="45000"/>
              <a:buFont typeface="Wingdings" charset="2"/>
              <a:buChar char=""/>
            </a:pPr>
            <a:r>
              <a:rPr b="0" lang="fr-FR" sz="4400" spc="-1" strike="noStrike">
                <a:latin typeface="Arial"/>
              </a:rPr>
              <a:t>Réduire de 50 % le nombre de tués et de blessés grave à l'horizon 2030</a:t>
            </a:r>
            <a:endParaRPr b="0" lang="fr-FR" sz="4400" spc="-1" strike="noStrike">
              <a:latin typeface="Arial"/>
            </a:endParaRPr>
          </a:p>
        </p:txBody>
      </p:sp>
      <p:pic>
        <p:nvPicPr>
          <p:cNvPr id="196" name="" descr=""/>
          <p:cNvPicPr/>
          <p:nvPr/>
        </p:nvPicPr>
        <p:blipFill>
          <a:blip r:embed="rId1"/>
          <a:stretch/>
        </p:blipFill>
        <p:spPr>
          <a:xfrm>
            <a:off x="354960" y="1552320"/>
            <a:ext cx="5570280" cy="5932440"/>
          </a:xfrm>
          <a:prstGeom prst="rect">
            <a:avLst/>
          </a:prstGeom>
          <a:ln w="0">
            <a:noFill/>
          </a:ln>
        </p:spPr>
      </p:pic>
      <p:sp>
        <p:nvSpPr>
          <p:cNvPr id="197" name=""/>
          <p:cNvSpPr/>
          <p:nvPr/>
        </p:nvSpPr>
        <p:spPr>
          <a:xfrm>
            <a:off x="6264000" y="2160000"/>
            <a:ext cx="3333600" cy="342828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990" spc="-1" strike="noStrike">
                <a:solidFill>
                  <a:srgbClr val="ffffff"/>
                </a:solidFill>
                <a:latin typeface="Arial"/>
              </a:rPr>
              <a:t>Cette division par 15 n’est pas une limite. </a:t>
            </a:r>
            <a:endParaRPr b="0" lang="fr-FR" sz="1990" spc="-1" strike="noStrike">
              <a:solidFill>
                <a:srgbClr val="ffffff"/>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990" spc="-1" strike="noStrike">
                <a:solidFill>
                  <a:srgbClr val="ffffff"/>
                </a:solidFill>
                <a:latin typeface="Arial"/>
              </a:rPr>
              <a:t>Nous pouvons encore diviser par deux le résultat actuel et atteindre le niveau de 3 tués au milliard de </a:t>
            </a:r>
            <a:endParaRPr b="0" lang="fr-FR" sz="1990" spc="-1" strike="noStrike">
              <a:solidFill>
                <a:srgbClr val="ffffff"/>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990" spc="-1" strike="noStrike">
                <a:solidFill>
                  <a:srgbClr val="ffffff"/>
                </a:solidFill>
                <a:latin typeface="Arial"/>
              </a:rPr>
              <a:t>kilomètres parcourus (2 000 tués sur nos routes), si le kilométrage annuel cesse de croître, ce qui est </a:t>
            </a:r>
            <a:endParaRPr b="0" lang="fr-FR" sz="1990" spc="-1" strike="noStrike">
              <a:solidFill>
                <a:srgbClr val="ffffff"/>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990" spc="-1" strike="noStrike">
                <a:solidFill>
                  <a:srgbClr val="ffffff"/>
                </a:solidFill>
                <a:latin typeface="Arial"/>
              </a:rPr>
              <a:t>l’évolution la plus probable).</a:t>
            </a:r>
            <a:endParaRPr b="0" lang="fr-FR" sz="1990" spc="-1" strike="noStrike">
              <a:solidFill>
                <a:srgbClr val="ffffff"/>
              </a:solidFill>
              <a:latin typeface="Arial"/>
            </a:endParaRPr>
          </a:p>
        </p:txBody>
      </p:sp>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childTnLst>
                  <p:par>
                    <p:cTn id="37" fill="hold">
                      <p:stCondLst>
                        <p:cond delay="indefinite"/>
                      </p:stCondLst>
                      <p:childTnLst>
                        <p:par>
                          <p:cTn id="38" fill="hold">
                            <p:stCondLst>
                              <p:cond delay="0"/>
                            </p:stCondLst>
                            <p:childTnLst>
                              <p:par>
                                <p:cTn id="39" nodeType="clickEffect" fill="hold" presetClass="entr" presetID="1">
                                  <p:stCondLst>
                                    <p:cond delay="0"/>
                                  </p:stCondLst>
                                  <p:childTnLst>
                                    <p:set>
                                      <p:cBhvr>
                                        <p:cTn id="40" dur="1" fill="hold">
                                          <p:stCondLst>
                                            <p:cond delay="0"/>
                                          </p:stCondLst>
                                        </p:cTn>
                                        <p:tgtEl>
                                          <p:spTgt spid="197">
                                            <p:txEl>
                                              <p:pRg st="0" end="0"/>
                                            </p:txEl>
                                          </p:spTgt>
                                        </p:tgtEl>
                                        <p:attrNameLst>
                                          <p:attrName>style.visibility</p:attrName>
                                        </p:attrNameLst>
                                      </p:cBhvr>
                                      <p:to>
                                        <p:strVal val="visible"/>
                                      </p:to>
                                    </p:set>
                                  </p:childTnLst>
                                </p:cTn>
                              </p:par>
                              <p:par>
                                <p:cTn id="41" nodeType="withEffect" fill="hold" presetClass="entr" presetID="1">
                                  <p:stCondLst>
                                    <p:cond delay="0"/>
                                  </p:stCondLst>
                                  <p:childTnLst>
                                    <p:set>
                                      <p:cBhvr>
                                        <p:cTn id="42" dur="1" fill="hold">
                                          <p:stCondLst>
                                            <p:cond delay="0"/>
                                          </p:stCondLst>
                                        </p:cTn>
                                        <p:tgtEl>
                                          <p:spTgt spid="197">
                                            <p:txEl>
                                              <p:pRg st="1" end="1"/>
                                            </p:txEl>
                                          </p:spTgt>
                                        </p:tgtEl>
                                        <p:attrNameLst>
                                          <p:attrName>style.visibility</p:attrName>
                                        </p:attrNameLst>
                                      </p:cBhvr>
                                      <p:to>
                                        <p:strVal val="visible"/>
                                      </p:to>
                                    </p:set>
                                  </p:childTnLst>
                                </p:cTn>
                              </p:par>
                              <p:par>
                                <p:cTn id="43" nodeType="withEffect" fill="hold" presetClass="entr" presetID="1">
                                  <p:stCondLst>
                                    <p:cond delay="0"/>
                                  </p:stCondLst>
                                  <p:childTnLst>
                                    <p:set>
                                      <p:cBhvr>
                                        <p:cTn id="44" dur="1" fill="hold">
                                          <p:stCondLst>
                                            <p:cond delay="0"/>
                                          </p:stCondLst>
                                        </p:cTn>
                                        <p:tgtEl>
                                          <p:spTgt spid="197">
                                            <p:txEl>
                                              <p:pRg st="2" end="2"/>
                                            </p:txEl>
                                          </p:spTgt>
                                        </p:tgtEl>
                                        <p:attrNameLst>
                                          <p:attrName>style.visibility</p:attrName>
                                        </p:attrNameLst>
                                      </p:cBhvr>
                                      <p:to>
                                        <p:strVal val="visible"/>
                                      </p:to>
                                    </p:set>
                                  </p:childTnLst>
                                </p:cTn>
                              </p:par>
                              <p:par>
                                <p:cTn id="45" nodeType="withEffect" fill="hold" presetClass="entr" presetID="1">
                                  <p:stCondLst>
                                    <p:cond delay="0"/>
                                  </p:stCondLst>
                                  <p:childTnLst>
                                    <p:set>
                                      <p:cBhvr>
                                        <p:cTn id="46"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409" name="" descr=""/>
          <p:cNvPicPr/>
          <p:nvPr/>
        </p:nvPicPr>
        <p:blipFill>
          <a:blip r:embed="rId1"/>
          <a:stretch/>
        </p:blipFill>
        <p:spPr>
          <a:xfrm>
            <a:off x="360000" y="223560"/>
            <a:ext cx="9576000" cy="7192440"/>
          </a:xfrm>
          <a:prstGeom prst="rect">
            <a:avLst/>
          </a:prstGeom>
          <a:ln w="0">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410" name=""/>
          <p:cNvSpPr/>
          <p:nvPr/>
        </p:nvSpPr>
        <p:spPr>
          <a:xfrm>
            <a:off x="0" y="0"/>
            <a:ext cx="10080000" cy="764280"/>
          </a:xfrm>
          <a:prstGeom prst="rect">
            <a:avLst/>
          </a:prstGeom>
          <a:noFill/>
          <a:ln w="0">
            <a:noFill/>
          </a:ln>
        </p:spPr>
        <p:style>
          <a:lnRef idx="0"/>
          <a:fillRef idx="0"/>
          <a:effectRef idx="0"/>
          <a:fontRef idx="minor"/>
        </p:style>
        <p:txBody>
          <a:bodyPr lIns="90000" rIns="90000" tIns="46800" bIns="46800" anchor="t">
            <a:spAutoFit/>
          </a:bodyPr>
          <a:p>
            <a:pPr algn="ctr">
              <a:spcBef>
                <a:spcPts val="275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3600" spc="-1" strike="noStrike">
                <a:solidFill>
                  <a:srgbClr val="ffffff"/>
                </a:solidFill>
                <a:latin typeface="Arial"/>
                <a:ea typeface="Arial"/>
              </a:rPr>
              <a:t> </a:t>
            </a:r>
            <a:r>
              <a:rPr b="1" lang="fr-FR" sz="4400" spc="-1" strike="noStrike">
                <a:solidFill>
                  <a:srgbClr val="ffffff"/>
                </a:solidFill>
                <a:latin typeface="Arial"/>
                <a:ea typeface="Arial"/>
              </a:rPr>
              <a:t>L’EAD</a:t>
            </a:r>
            <a:endParaRPr b="0" lang="fr-FR" sz="4400" spc="-1" strike="noStrike">
              <a:solidFill>
                <a:srgbClr val="ffffff"/>
              </a:solidFill>
              <a:latin typeface="Arial"/>
            </a:endParaRPr>
          </a:p>
        </p:txBody>
      </p:sp>
      <p:sp>
        <p:nvSpPr>
          <p:cNvPr id="411" name=""/>
          <p:cNvSpPr/>
          <p:nvPr/>
        </p:nvSpPr>
        <p:spPr>
          <a:xfrm>
            <a:off x="2181960" y="684000"/>
            <a:ext cx="5635080" cy="3970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spcBef>
                <a:spcPts val="1123"/>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1990" spc="-1" strike="noStrike">
                <a:solidFill>
                  <a:srgbClr val="ffcc66"/>
                </a:solidFill>
                <a:latin typeface="Arial"/>
                <a:ea typeface="Arial"/>
              </a:rPr>
              <a:t>Ethylotest Anti Démarrage</a:t>
            </a:r>
            <a:r>
              <a:rPr b="0" lang="fr-FR" sz="1990" spc="-1" strike="noStrike">
                <a:solidFill>
                  <a:srgbClr val="ffffff"/>
                </a:solidFill>
                <a:latin typeface="Arial"/>
                <a:ea typeface="Arial"/>
              </a:rPr>
              <a:t> </a:t>
            </a:r>
            <a:endParaRPr b="0" lang="fr-FR" sz="1990" spc="-1" strike="noStrike">
              <a:solidFill>
                <a:srgbClr val="ffffff"/>
              </a:solidFill>
              <a:latin typeface="Arial"/>
            </a:endParaRPr>
          </a:p>
        </p:txBody>
      </p:sp>
      <p:pic>
        <p:nvPicPr>
          <p:cNvPr id="412" name="" descr=""/>
          <p:cNvPicPr/>
          <p:nvPr/>
        </p:nvPicPr>
        <p:blipFill>
          <a:blip r:embed="rId1"/>
          <a:stretch/>
        </p:blipFill>
        <p:spPr>
          <a:xfrm>
            <a:off x="168480" y="1081080"/>
            <a:ext cx="5663520" cy="4248000"/>
          </a:xfrm>
          <a:prstGeom prst="rect">
            <a:avLst/>
          </a:prstGeom>
          <a:ln w="0">
            <a:noFill/>
          </a:ln>
        </p:spPr>
      </p:pic>
      <p:pic>
        <p:nvPicPr>
          <p:cNvPr id="413" name="" descr=""/>
          <p:cNvPicPr/>
          <p:nvPr/>
        </p:nvPicPr>
        <p:blipFill>
          <a:blip r:embed="rId2"/>
          <a:stretch/>
        </p:blipFill>
        <p:spPr>
          <a:xfrm>
            <a:off x="5976000" y="1728000"/>
            <a:ext cx="3895200" cy="2592000"/>
          </a:xfrm>
          <a:prstGeom prst="rect">
            <a:avLst/>
          </a:prstGeom>
          <a:ln w="0">
            <a:noFill/>
          </a:ln>
        </p:spPr>
      </p:pic>
      <p:pic>
        <p:nvPicPr>
          <p:cNvPr id="414" name="" descr=""/>
          <p:cNvPicPr/>
          <p:nvPr/>
        </p:nvPicPr>
        <p:blipFill>
          <a:blip r:embed="rId3"/>
          <a:stretch/>
        </p:blipFill>
        <p:spPr>
          <a:xfrm>
            <a:off x="6597720" y="4968000"/>
            <a:ext cx="2114280" cy="2161800"/>
          </a:xfrm>
          <a:prstGeom prst="rect">
            <a:avLst/>
          </a:prstGeom>
          <a:ln w="0">
            <a:noFill/>
          </a:ln>
        </p:spPr>
      </p:pic>
      <p:sp>
        <p:nvSpPr>
          <p:cNvPr id="415" name=""/>
          <p:cNvSpPr txBox="1"/>
          <p:nvPr/>
        </p:nvSpPr>
        <p:spPr>
          <a:xfrm>
            <a:off x="288000" y="5832000"/>
            <a:ext cx="5040000" cy="770040"/>
          </a:xfrm>
          <a:prstGeom prst="rect">
            <a:avLst/>
          </a:prstGeom>
          <a:noFill/>
          <a:ln w="0">
            <a:noFill/>
          </a:ln>
        </p:spPr>
        <p:txBody>
          <a:bodyPr lIns="90000" rIns="90000" tIns="45000" bIns="45000" anchor="t">
            <a:noAutofit/>
          </a:bodyPr>
          <a:p>
            <a:r>
              <a:rPr b="0" lang="fr-FR" sz="2400" spc="-1" strike="noStrike">
                <a:latin typeface="Arial"/>
              </a:rPr>
              <a:t>Le taux de récidive est bas quand les conducteurs sont équipés</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666" dur="indefinite" restart="never" nodeType="tmRoot">
          <p:childTnLst>
            <p:seq>
              <p:cTn id="667" dur="indefinite" nodeType="mainSeq">
                <p:childTnLst>
                  <p:par>
                    <p:cTn id="668" fill="hold">
                      <p:stCondLst>
                        <p:cond delay="indefinite"/>
                      </p:stCondLst>
                      <p:childTnLst>
                        <p:par>
                          <p:cTn id="669" fill="hold">
                            <p:stCondLst>
                              <p:cond delay="0"/>
                            </p:stCondLst>
                            <p:childTnLst>
                              <p:par>
                                <p:cTn id="670" nodeType="clickEffect" fill="hold" presetClass="entr" presetID="1">
                                  <p:stCondLst>
                                    <p:cond delay="0"/>
                                  </p:stCondLst>
                                  <p:childTnLst>
                                    <p:set>
                                      <p:cBhvr>
                                        <p:cTn id="671"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416" name=""/>
          <p:cNvSpPr/>
          <p:nvPr/>
        </p:nvSpPr>
        <p:spPr>
          <a:xfrm>
            <a:off x="0" y="0"/>
            <a:ext cx="10080000" cy="764280"/>
          </a:xfrm>
          <a:prstGeom prst="rect">
            <a:avLst/>
          </a:prstGeom>
          <a:noFill/>
          <a:ln w="0">
            <a:noFill/>
          </a:ln>
        </p:spPr>
        <p:style>
          <a:lnRef idx="0"/>
          <a:fillRef idx="0"/>
          <a:effectRef idx="0"/>
          <a:fontRef idx="minor"/>
        </p:style>
        <p:txBody>
          <a:bodyPr lIns="90000" rIns="90000" tIns="46800" bIns="46800" anchor="t">
            <a:spAutoFit/>
          </a:bodyPr>
          <a:p>
            <a:pPr algn="ctr">
              <a:spcBef>
                <a:spcPts val="275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3600" spc="-1" strike="noStrike">
                <a:solidFill>
                  <a:srgbClr val="ffffff"/>
                </a:solidFill>
                <a:latin typeface="Arial"/>
                <a:ea typeface="Arial"/>
              </a:rPr>
              <a:t> </a:t>
            </a:r>
            <a:r>
              <a:rPr b="1" lang="fr-FR" sz="4400" spc="-1" strike="noStrike">
                <a:solidFill>
                  <a:srgbClr val="ffffff"/>
                </a:solidFill>
                <a:latin typeface="Arial"/>
                <a:ea typeface="Arial"/>
              </a:rPr>
              <a:t>L’EDR</a:t>
            </a:r>
            <a:endParaRPr b="0" lang="fr-FR" sz="4400" spc="-1" strike="noStrike">
              <a:solidFill>
                <a:srgbClr val="ffffff"/>
              </a:solidFill>
              <a:latin typeface="Arial"/>
            </a:endParaRPr>
          </a:p>
        </p:txBody>
      </p:sp>
      <p:sp>
        <p:nvSpPr>
          <p:cNvPr id="417" name=""/>
          <p:cNvSpPr/>
          <p:nvPr/>
        </p:nvSpPr>
        <p:spPr>
          <a:xfrm>
            <a:off x="2181960" y="684000"/>
            <a:ext cx="5635080" cy="3970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spcBef>
                <a:spcPts val="1123"/>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1990" spc="-1" strike="noStrike">
                <a:solidFill>
                  <a:srgbClr val="ffcc66"/>
                </a:solidFill>
                <a:latin typeface="Arial"/>
                <a:ea typeface="Arial"/>
              </a:rPr>
              <a:t>Enregistreur de Données Routières</a:t>
            </a:r>
            <a:r>
              <a:rPr b="0" lang="fr-FR" sz="1990" spc="-1" strike="noStrike">
                <a:solidFill>
                  <a:srgbClr val="ffffff"/>
                </a:solidFill>
                <a:latin typeface="Arial"/>
                <a:ea typeface="Arial"/>
              </a:rPr>
              <a:t> </a:t>
            </a:r>
            <a:endParaRPr b="0" lang="fr-FR" sz="1990" spc="-1" strike="noStrike">
              <a:solidFill>
                <a:srgbClr val="ffffff"/>
              </a:solidFill>
              <a:latin typeface="Arial"/>
            </a:endParaRPr>
          </a:p>
        </p:txBody>
      </p:sp>
      <p:pic>
        <p:nvPicPr>
          <p:cNvPr id="418" name="" descr=""/>
          <p:cNvPicPr/>
          <p:nvPr/>
        </p:nvPicPr>
        <p:blipFill>
          <a:blip r:embed="rId1"/>
          <a:stretch/>
        </p:blipFill>
        <p:spPr>
          <a:xfrm>
            <a:off x="72000" y="1224000"/>
            <a:ext cx="3888000" cy="2593440"/>
          </a:xfrm>
          <a:prstGeom prst="rect">
            <a:avLst/>
          </a:prstGeom>
          <a:ln w="0">
            <a:noFill/>
          </a:ln>
        </p:spPr>
      </p:pic>
      <p:pic>
        <p:nvPicPr>
          <p:cNvPr id="419" name="" descr=""/>
          <p:cNvPicPr/>
          <p:nvPr/>
        </p:nvPicPr>
        <p:blipFill>
          <a:blip r:embed="rId2"/>
          <a:stretch/>
        </p:blipFill>
        <p:spPr>
          <a:xfrm>
            <a:off x="7272000" y="1224000"/>
            <a:ext cx="2592000" cy="2592000"/>
          </a:xfrm>
          <a:prstGeom prst="rect">
            <a:avLst/>
          </a:prstGeom>
          <a:ln w="0">
            <a:noFill/>
          </a:ln>
        </p:spPr>
      </p:pic>
      <p:pic>
        <p:nvPicPr>
          <p:cNvPr id="420" name="" descr=""/>
          <p:cNvPicPr/>
          <p:nvPr/>
        </p:nvPicPr>
        <p:blipFill>
          <a:blip r:embed="rId3"/>
          <a:stretch/>
        </p:blipFill>
        <p:spPr>
          <a:xfrm>
            <a:off x="74880" y="4047120"/>
            <a:ext cx="6117120" cy="3440880"/>
          </a:xfrm>
          <a:prstGeom prst="rect">
            <a:avLst/>
          </a:prstGeom>
          <a:ln w="0">
            <a:noFill/>
          </a:ln>
        </p:spPr>
      </p:pic>
      <p:pic>
        <p:nvPicPr>
          <p:cNvPr id="421" name="" descr=""/>
          <p:cNvPicPr/>
          <p:nvPr/>
        </p:nvPicPr>
        <p:blipFill>
          <a:blip r:embed="rId4"/>
          <a:stretch/>
        </p:blipFill>
        <p:spPr>
          <a:xfrm>
            <a:off x="4824000" y="3312000"/>
            <a:ext cx="5628960" cy="4847760"/>
          </a:xfrm>
          <a:prstGeom prst="rect">
            <a:avLst/>
          </a:prstGeom>
          <a:ln w="0">
            <a:noFill/>
          </a:ln>
        </p:spPr>
      </p:pic>
      <p:sp>
        <p:nvSpPr>
          <p:cNvPr id="422" name=""/>
          <p:cNvSpPr txBox="1"/>
          <p:nvPr/>
        </p:nvSpPr>
        <p:spPr>
          <a:xfrm>
            <a:off x="4104000" y="1224000"/>
            <a:ext cx="3024000" cy="2138040"/>
          </a:xfrm>
          <a:prstGeom prst="rect">
            <a:avLst/>
          </a:prstGeom>
          <a:noFill/>
          <a:ln w="0">
            <a:noFill/>
          </a:ln>
        </p:spPr>
        <p:txBody>
          <a:bodyPr lIns="90000" rIns="90000" tIns="45000" bIns="45000" anchor="t">
            <a:noAutofit/>
          </a:bodyPr>
          <a:p>
            <a:r>
              <a:rPr b="0" lang="fr-FR" sz="1800" spc="-1" strike="noStrike">
                <a:latin typeface="Arial"/>
              </a:rPr>
              <a:t>L’EDR est comme un avocat embarqué, il va apporter des preuves en cas d’accident. Il enregistre en continu et, en cas de choc, la séquence vidéo est</a:t>
            </a:r>
            <a:endParaRPr b="0" lang="fr-FR" sz="1800" spc="-1" strike="noStrike">
              <a:latin typeface="Arial"/>
            </a:endParaRPr>
          </a:p>
          <a:p>
            <a:r>
              <a:rPr b="0" lang="fr-FR" sz="1800" spc="-1" strike="noStrike">
                <a:latin typeface="Arial"/>
              </a:rPr>
              <a:t>figée dans la carte mémoire.</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672" dur="indefinite" restart="never" nodeType="tmRoot">
          <p:childTnLst>
            <p:seq>
              <p:cTn id="673" dur="indefinite" nodeType="mainSeq">
                <p:childTnLst>
                  <p:par>
                    <p:cTn id="674" fill="hold">
                      <p:stCondLst>
                        <p:cond delay="indefinite"/>
                      </p:stCondLst>
                      <p:childTnLst>
                        <p:par>
                          <p:cTn id="675" fill="hold">
                            <p:stCondLst>
                              <p:cond delay="0"/>
                            </p:stCondLst>
                            <p:childTnLst>
                              <p:par>
                                <p:cTn id="676" nodeType="clickEffect" fill="hold" presetClass="entr" presetID="1">
                                  <p:stCondLst>
                                    <p:cond delay="0"/>
                                  </p:stCondLst>
                                  <p:childTnLst>
                                    <p:set>
                                      <p:cBhvr>
                                        <p:cTn id="677"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pic>
        <p:nvPicPr>
          <p:cNvPr id="423" name="" descr=""/>
          <p:cNvPicPr/>
          <p:nvPr/>
        </p:nvPicPr>
        <p:blipFill>
          <a:blip r:embed="rId1"/>
          <a:stretch/>
        </p:blipFill>
        <p:spPr>
          <a:xfrm>
            <a:off x="3611880" y="1081080"/>
            <a:ext cx="6467760" cy="5159160"/>
          </a:xfrm>
          <a:prstGeom prst="rect">
            <a:avLst/>
          </a:prstGeom>
          <a:ln w="0">
            <a:noFill/>
          </a:ln>
        </p:spPr>
      </p:pic>
      <p:grpSp>
        <p:nvGrpSpPr>
          <p:cNvPr id="424" name=""/>
          <p:cNvGrpSpPr/>
          <p:nvPr/>
        </p:nvGrpSpPr>
        <p:grpSpPr>
          <a:xfrm>
            <a:off x="0" y="1794960"/>
            <a:ext cx="4481640" cy="1191240"/>
            <a:chOff x="0" y="1794960"/>
            <a:chExt cx="4481640" cy="1191240"/>
          </a:xfrm>
        </p:grpSpPr>
        <p:sp>
          <p:nvSpPr>
            <p:cNvPr id="425" name=""/>
            <p:cNvSpPr/>
            <p:nvPr/>
          </p:nvSpPr>
          <p:spPr>
            <a:xfrm>
              <a:off x="0" y="1794960"/>
              <a:ext cx="3015360" cy="1191240"/>
            </a:xfrm>
            <a:custGeom>
              <a:avLst/>
              <a:gdLst/>
              <a:ahLst/>
              <a:rect l="l" t="t" r="r" b="b"/>
              <a:pathLst>
                <a:path w="21600" h="21600">
                  <a:moveTo>
                    <a:pt x="0" y="0"/>
                  </a:moveTo>
                  <a:lnTo>
                    <a:pt x="21600" y="0"/>
                  </a:lnTo>
                  <a:lnTo>
                    <a:pt x="21600" y="21600"/>
                  </a:lnTo>
                  <a:lnTo>
                    <a:pt x="0" y="21600"/>
                  </a:lnTo>
                  <a:lnTo>
                    <a:pt x="0" y="0"/>
                  </a:lnTo>
                  <a:close/>
                </a:path>
              </a:pathLst>
            </a:custGeom>
            <a:solidFill>
              <a:srgbClr val="ffff00"/>
            </a:solidFill>
            <a:ln w="0">
              <a:noFill/>
            </a:ln>
          </p:spPr>
          <p:style>
            <a:lnRef idx="0"/>
            <a:fillRef idx="0"/>
            <a:effectRef idx="0"/>
            <a:fontRef idx="minor"/>
          </p:style>
          <p:txBody>
            <a:bodyPr lIns="90000" rIns="90000" tIns="46800" bIns="46800" anchor="t">
              <a:spAutoFit/>
            </a:bodyPr>
            <a:p>
              <a:pPr>
                <a:spcBef>
                  <a:spcPts val="1123"/>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800" spc="-1" strike="noStrike">
                  <a:solidFill>
                    <a:srgbClr val="000000"/>
                  </a:solidFill>
                  <a:latin typeface="Arial"/>
                  <a:ea typeface="Arial"/>
                </a:rPr>
                <a:t>Le véhicule connaît à tout moment sa position géographique (latitude-longitude) </a:t>
              </a:r>
              <a:endParaRPr b="0" lang="fr-FR" sz="1800" spc="-1" strike="noStrike">
                <a:solidFill>
                  <a:srgbClr val="ffffff"/>
                </a:solidFill>
                <a:latin typeface="Arial"/>
              </a:endParaRPr>
            </a:p>
          </p:txBody>
        </p:sp>
        <p:sp>
          <p:nvSpPr>
            <p:cNvPr id="426" name=""/>
            <p:cNvSpPr/>
            <p:nvPr/>
          </p:nvSpPr>
          <p:spPr>
            <a:xfrm>
              <a:off x="3055320" y="2430360"/>
              <a:ext cx="1426320" cy="316800"/>
            </a:xfrm>
            <a:prstGeom prst="line">
              <a:avLst/>
            </a:prstGeom>
            <a:ln cap="sq" w="9360">
              <a:solidFill>
                <a:srgbClr val="ffffff"/>
              </a:solidFill>
              <a:miter/>
              <a:tailEnd len="med" type="triangle" w="med"/>
            </a:ln>
          </p:spPr>
          <p:style>
            <a:lnRef idx="0"/>
            <a:fillRef idx="0"/>
            <a:effectRef idx="0"/>
            <a:fontRef idx="minor"/>
          </p:style>
        </p:sp>
      </p:grpSp>
      <p:grpSp>
        <p:nvGrpSpPr>
          <p:cNvPr id="427" name=""/>
          <p:cNvGrpSpPr/>
          <p:nvPr/>
        </p:nvGrpSpPr>
        <p:grpSpPr>
          <a:xfrm>
            <a:off x="0" y="3304080"/>
            <a:ext cx="4403160" cy="1191240"/>
            <a:chOff x="0" y="3304080"/>
            <a:chExt cx="4403160" cy="1191240"/>
          </a:xfrm>
        </p:grpSpPr>
        <p:sp>
          <p:nvSpPr>
            <p:cNvPr id="428" name=""/>
            <p:cNvSpPr/>
            <p:nvPr/>
          </p:nvSpPr>
          <p:spPr>
            <a:xfrm>
              <a:off x="0" y="3304080"/>
              <a:ext cx="3450960" cy="1191240"/>
            </a:xfrm>
            <a:custGeom>
              <a:avLst/>
              <a:gdLst/>
              <a:ahLst/>
              <a:rect l="l" t="t" r="r" b="b"/>
              <a:pathLst>
                <a:path w="21600" h="21600">
                  <a:moveTo>
                    <a:pt x="0" y="0"/>
                  </a:moveTo>
                  <a:lnTo>
                    <a:pt x="21600" y="0"/>
                  </a:lnTo>
                  <a:lnTo>
                    <a:pt x="21600" y="21600"/>
                  </a:lnTo>
                  <a:lnTo>
                    <a:pt x="0" y="21600"/>
                  </a:lnTo>
                  <a:lnTo>
                    <a:pt x="0" y="0"/>
                  </a:lnTo>
                  <a:close/>
                </a:path>
              </a:pathLst>
            </a:custGeom>
            <a:solidFill>
              <a:srgbClr val="ffff00"/>
            </a:solidFill>
            <a:ln w="0">
              <a:noFill/>
            </a:ln>
          </p:spPr>
          <p:style>
            <a:lnRef idx="0"/>
            <a:fillRef idx="0"/>
            <a:effectRef idx="0"/>
            <a:fontRef idx="minor"/>
          </p:style>
          <p:txBody>
            <a:bodyPr lIns="90000" rIns="90000" tIns="46800" bIns="46800" anchor="t">
              <a:spAutoFit/>
            </a:bodyPr>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800" spc="-1" strike="noStrike">
                  <a:solidFill>
                    <a:srgbClr val="000000"/>
                  </a:solidFill>
                  <a:latin typeface="Arial"/>
                  <a:ea typeface="Arial"/>
                </a:rPr>
                <a:t>Carte digitalisée embarquée</a:t>
              </a:r>
              <a:endParaRPr b="0" lang="fr-FR" sz="1800" spc="-1" strike="noStrike">
                <a:solidFill>
                  <a:srgbClr val="ffffff"/>
                </a:solidFill>
                <a:latin typeface="Arial"/>
              </a:endParaRPr>
            </a:p>
            <a:p>
              <a:pPr>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800" spc="-1" strike="noStrike">
                  <a:solidFill>
                    <a:srgbClr val="000000"/>
                  </a:solidFill>
                  <a:latin typeface="Arial"/>
                  <a:ea typeface="Arial"/>
                </a:rPr>
                <a:t>Le système de navigation   détermine la voie sur laquelle le véhicule circule</a:t>
              </a:r>
              <a:endParaRPr b="0" lang="fr-FR" sz="1800" spc="-1" strike="noStrike">
                <a:solidFill>
                  <a:srgbClr val="ffffff"/>
                </a:solidFill>
                <a:latin typeface="Arial"/>
              </a:endParaRPr>
            </a:p>
          </p:txBody>
        </p:sp>
        <p:sp>
          <p:nvSpPr>
            <p:cNvPr id="429" name=""/>
            <p:cNvSpPr/>
            <p:nvPr/>
          </p:nvSpPr>
          <p:spPr>
            <a:xfrm>
              <a:off x="3372480" y="4177080"/>
              <a:ext cx="1030680" cy="236160"/>
            </a:xfrm>
            <a:prstGeom prst="line">
              <a:avLst/>
            </a:prstGeom>
            <a:ln cap="sq" w="9360">
              <a:solidFill>
                <a:srgbClr val="ffffff"/>
              </a:solidFill>
              <a:miter/>
              <a:tailEnd len="med" type="triangle" w="med"/>
            </a:ln>
          </p:spPr>
          <p:style>
            <a:lnRef idx="0"/>
            <a:fillRef idx="0"/>
            <a:effectRef idx="0"/>
            <a:fontRef idx="minor"/>
          </p:style>
        </p:sp>
      </p:grpSp>
      <p:grpSp>
        <p:nvGrpSpPr>
          <p:cNvPr id="430" name=""/>
          <p:cNvGrpSpPr/>
          <p:nvPr/>
        </p:nvGrpSpPr>
        <p:grpSpPr>
          <a:xfrm>
            <a:off x="0" y="5050080"/>
            <a:ext cx="4957920" cy="952200"/>
            <a:chOff x="0" y="5050080"/>
            <a:chExt cx="4957920" cy="952200"/>
          </a:xfrm>
        </p:grpSpPr>
        <p:sp>
          <p:nvSpPr>
            <p:cNvPr id="431" name=""/>
            <p:cNvSpPr/>
            <p:nvPr/>
          </p:nvSpPr>
          <p:spPr>
            <a:xfrm>
              <a:off x="0" y="5050080"/>
              <a:ext cx="3529440" cy="916920"/>
            </a:xfrm>
            <a:custGeom>
              <a:avLst/>
              <a:gdLst/>
              <a:ahLst/>
              <a:rect l="l" t="t" r="r" b="b"/>
              <a:pathLst>
                <a:path w="21600" h="21600">
                  <a:moveTo>
                    <a:pt x="0" y="0"/>
                  </a:moveTo>
                  <a:lnTo>
                    <a:pt x="21600" y="0"/>
                  </a:lnTo>
                  <a:lnTo>
                    <a:pt x="21600" y="21600"/>
                  </a:lnTo>
                  <a:lnTo>
                    <a:pt x="0" y="21600"/>
                  </a:lnTo>
                  <a:lnTo>
                    <a:pt x="0" y="0"/>
                  </a:lnTo>
                  <a:close/>
                </a:path>
              </a:pathLst>
            </a:custGeom>
            <a:solidFill>
              <a:srgbClr val="ffff00"/>
            </a:solidFill>
            <a:ln w="0">
              <a:noFill/>
            </a:ln>
          </p:spPr>
          <p:style>
            <a:lnRef idx="0"/>
            <a:fillRef idx="0"/>
            <a:effectRef idx="0"/>
            <a:fontRef idx="minor"/>
          </p:style>
          <p:txBody>
            <a:bodyPr lIns="90000" rIns="90000" tIns="46800" bIns="46800" anchor="t">
              <a:spAutoFit/>
            </a:bodyPr>
            <a:p>
              <a:pPr>
                <a:spcBef>
                  <a:spcPts val="1123"/>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0" lang="fr-FR" sz="1800" spc="-1" strike="noStrike">
                  <a:solidFill>
                    <a:srgbClr val="000000"/>
                  </a:solidFill>
                  <a:latin typeface="Arial"/>
                  <a:ea typeface="Arial"/>
                </a:rPr>
                <a:t>L'ordinateur de bord retrouve la vitesse réglementaire grâce à une base de donnée embarquée</a:t>
              </a:r>
              <a:endParaRPr b="0" lang="fr-FR" sz="1800" spc="-1" strike="noStrike">
                <a:solidFill>
                  <a:srgbClr val="ffffff"/>
                </a:solidFill>
                <a:latin typeface="Arial"/>
              </a:endParaRPr>
            </a:p>
          </p:txBody>
        </p:sp>
        <p:sp>
          <p:nvSpPr>
            <p:cNvPr id="432" name=""/>
            <p:cNvSpPr/>
            <p:nvPr/>
          </p:nvSpPr>
          <p:spPr>
            <a:xfrm>
              <a:off x="3531600" y="5685480"/>
              <a:ext cx="1426320" cy="316800"/>
            </a:xfrm>
            <a:prstGeom prst="line">
              <a:avLst/>
            </a:prstGeom>
            <a:ln cap="sq" w="9360">
              <a:solidFill>
                <a:srgbClr val="ffffff"/>
              </a:solidFill>
              <a:miter/>
              <a:tailEnd len="med" type="triangle" w="med"/>
            </a:ln>
          </p:spPr>
          <p:style>
            <a:lnRef idx="0"/>
            <a:fillRef idx="0"/>
            <a:effectRef idx="0"/>
            <a:fontRef idx="minor"/>
          </p:style>
        </p:sp>
      </p:grpSp>
      <p:sp>
        <p:nvSpPr>
          <p:cNvPr id="433" name=""/>
          <p:cNvSpPr/>
          <p:nvPr/>
        </p:nvSpPr>
        <p:spPr>
          <a:xfrm>
            <a:off x="0" y="0"/>
            <a:ext cx="10080000" cy="764280"/>
          </a:xfrm>
          <a:prstGeom prst="rect">
            <a:avLst/>
          </a:prstGeom>
          <a:noFill/>
          <a:ln w="0">
            <a:noFill/>
          </a:ln>
        </p:spPr>
        <p:style>
          <a:lnRef idx="0"/>
          <a:fillRef idx="0"/>
          <a:effectRef idx="0"/>
          <a:fontRef idx="minor"/>
        </p:style>
        <p:txBody>
          <a:bodyPr lIns="90000" rIns="90000" tIns="46800" bIns="46800" anchor="t">
            <a:spAutoFit/>
          </a:bodyPr>
          <a:p>
            <a:pPr algn="ctr">
              <a:spcBef>
                <a:spcPts val="2750"/>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3600" spc="-1" strike="noStrike">
                <a:solidFill>
                  <a:srgbClr val="ffffff"/>
                </a:solidFill>
                <a:latin typeface="Arial"/>
                <a:ea typeface="Arial"/>
              </a:rPr>
              <a:t> </a:t>
            </a:r>
            <a:r>
              <a:rPr b="1" lang="fr-FR" sz="4400" spc="-1" strike="noStrike">
                <a:solidFill>
                  <a:srgbClr val="ffffff"/>
                </a:solidFill>
                <a:latin typeface="Arial"/>
                <a:ea typeface="Arial"/>
              </a:rPr>
              <a:t>Le LAVIA</a:t>
            </a:r>
            <a:endParaRPr b="0" lang="fr-FR" sz="4400" spc="-1" strike="noStrike">
              <a:solidFill>
                <a:srgbClr val="ffffff"/>
              </a:solidFill>
              <a:latin typeface="Arial"/>
            </a:endParaRPr>
          </a:p>
        </p:txBody>
      </p:sp>
      <p:sp>
        <p:nvSpPr>
          <p:cNvPr id="434" name=""/>
          <p:cNvSpPr/>
          <p:nvPr/>
        </p:nvSpPr>
        <p:spPr>
          <a:xfrm>
            <a:off x="0" y="1081440"/>
            <a:ext cx="3531600" cy="398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spcBef>
                <a:spcPts val="1247"/>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2000" spc="-1" strike="noStrike">
                <a:solidFill>
                  <a:srgbClr val="ffcc66"/>
                </a:solidFill>
                <a:latin typeface="Arial"/>
                <a:ea typeface="Arial"/>
              </a:rPr>
              <a:t>Comment ça marche ?</a:t>
            </a:r>
            <a:endParaRPr b="0" lang="fr-FR" sz="2000" spc="-1" strike="noStrike">
              <a:solidFill>
                <a:srgbClr val="ffffff"/>
              </a:solidFill>
              <a:latin typeface="Arial"/>
            </a:endParaRPr>
          </a:p>
        </p:txBody>
      </p:sp>
      <p:sp>
        <p:nvSpPr>
          <p:cNvPr id="435" name=""/>
          <p:cNvSpPr/>
          <p:nvPr/>
        </p:nvSpPr>
        <p:spPr>
          <a:xfrm>
            <a:off x="2181960" y="684000"/>
            <a:ext cx="5635080" cy="3970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spcBef>
                <a:spcPts val="1123"/>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1990" spc="-1" strike="noStrike">
                <a:solidFill>
                  <a:srgbClr val="ffcc66"/>
                </a:solidFill>
                <a:latin typeface="Arial"/>
                <a:ea typeface="Arial"/>
              </a:rPr>
              <a:t>L</a:t>
            </a:r>
            <a:r>
              <a:rPr b="0" lang="fr-FR" sz="1990" spc="-1" strike="noStrike">
                <a:solidFill>
                  <a:srgbClr val="ffcc66"/>
                </a:solidFill>
                <a:latin typeface="Arial"/>
                <a:ea typeface="Arial"/>
              </a:rPr>
              <a:t>imiteur s'</a:t>
            </a:r>
            <a:r>
              <a:rPr b="1" lang="fr-FR" sz="1990" spc="-1" strike="noStrike">
                <a:solidFill>
                  <a:srgbClr val="ffcc66"/>
                </a:solidFill>
                <a:latin typeface="Arial"/>
                <a:ea typeface="Arial"/>
              </a:rPr>
              <a:t>A</a:t>
            </a:r>
            <a:r>
              <a:rPr b="0" lang="fr-FR" sz="1990" spc="-1" strike="noStrike">
                <a:solidFill>
                  <a:srgbClr val="ffcc66"/>
                </a:solidFill>
                <a:latin typeface="Arial"/>
                <a:ea typeface="Arial"/>
              </a:rPr>
              <a:t>daptant à la </a:t>
            </a:r>
            <a:r>
              <a:rPr b="1" lang="fr-FR" sz="1990" spc="-1" strike="noStrike">
                <a:solidFill>
                  <a:srgbClr val="ffcc66"/>
                </a:solidFill>
                <a:latin typeface="Arial"/>
                <a:ea typeface="Arial"/>
              </a:rPr>
              <a:t>VI</a:t>
            </a:r>
            <a:r>
              <a:rPr b="0" lang="fr-FR" sz="1990" spc="-1" strike="noStrike">
                <a:solidFill>
                  <a:srgbClr val="ffcc66"/>
                </a:solidFill>
                <a:latin typeface="Arial"/>
                <a:ea typeface="Arial"/>
              </a:rPr>
              <a:t>tessse </a:t>
            </a:r>
            <a:r>
              <a:rPr b="1" lang="fr-FR" sz="1990" spc="-1" strike="noStrike">
                <a:solidFill>
                  <a:srgbClr val="ffcc66"/>
                </a:solidFill>
                <a:latin typeface="Arial"/>
                <a:ea typeface="Arial"/>
              </a:rPr>
              <a:t>A</a:t>
            </a:r>
            <a:r>
              <a:rPr b="0" lang="fr-FR" sz="1990" spc="-1" strike="noStrike">
                <a:solidFill>
                  <a:srgbClr val="ffcc66"/>
                </a:solidFill>
                <a:latin typeface="Arial"/>
                <a:ea typeface="Arial"/>
              </a:rPr>
              <a:t>utorisée</a:t>
            </a:r>
            <a:r>
              <a:rPr b="0" lang="fr-FR" sz="1990" spc="-1" strike="noStrike">
                <a:solidFill>
                  <a:srgbClr val="ffffff"/>
                </a:solidFill>
                <a:latin typeface="Arial"/>
                <a:ea typeface="Arial"/>
              </a:rPr>
              <a:t> </a:t>
            </a:r>
            <a:endParaRPr b="0" lang="fr-FR" sz="1990" spc="-1" strike="noStrike">
              <a:solidFill>
                <a:srgbClr val="ffffff"/>
              </a:solidFill>
              <a:latin typeface="Arial"/>
            </a:endParaRPr>
          </a:p>
        </p:txBody>
      </p:sp>
      <p:sp>
        <p:nvSpPr>
          <p:cNvPr id="436" name=""/>
          <p:cNvSpPr/>
          <p:nvPr/>
        </p:nvSpPr>
        <p:spPr>
          <a:xfrm>
            <a:off x="0" y="6550200"/>
            <a:ext cx="10080000" cy="1003320"/>
          </a:xfrm>
          <a:custGeom>
            <a:avLst/>
            <a:gdLst/>
            <a:ahLst/>
            <a:rect l="l" t="t" r="r" b="b"/>
            <a:pathLst>
              <a:path w="21600" h="21600">
                <a:moveTo>
                  <a:pt x="0" y="0"/>
                </a:moveTo>
                <a:lnTo>
                  <a:pt x="21600" y="0"/>
                </a:lnTo>
                <a:lnTo>
                  <a:pt x="21600" y="21600"/>
                </a:lnTo>
                <a:lnTo>
                  <a:pt x="0" y="21600"/>
                </a:lnTo>
                <a:lnTo>
                  <a:pt x="0" y="0"/>
                </a:lnTo>
                <a:close/>
              </a:path>
            </a:pathLst>
          </a:custGeom>
          <a:solidFill>
            <a:srgbClr val="99ff33"/>
          </a:solidFill>
          <a:ln w="0">
            <a:noFill/>
          </a:ln>
        </p:spPr>
        <p:style>
          <a:lnRef idx="0"/>
          <a:fillRef idx="0"/>
          <a:effectRef idx="0"/>
          <a:fontRef idx="minor"/>
        </p:style>
        <p:txBody>
          <a:bodyPr lIns="90000" rIns="90000" tIns="46800" bIns="46800" anchor="t">
            <a:spAutoFit/>
          </a:bodyPr>
          <a:p>
            <a:pPr algn="ctr">
              <a:spcBef>
                <a:spcPts val="1123"/>
              </a:spcBef>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Lst>
            </a:pPr>
            <a:r>
              <a:rPr b="1" lang="fr-FR" sz="1990" spc="-1" strike="noStrike">
                <a:solidFill>
                  <a:srgbClr val="000000"/>
                </a:solidFill>
                <a:latin typeface="Arial"/>
                <a:ea typeface="Arial"/>
              </a:rPr>
              <a:t>Résumé : Le système de satellites GPS permet au véhicule de connaître sa position et grâce à une carte digitalisée se trouvant à bord du véhicule, le conducteur est informé de la vitesse maximale autorisée.</a:t>
            </a:r>
            <a:endParaRPr b="0" lang="fr-FR" sz="1990" spc="-1" strike="noStrike">
              <a:solidFill>
                <a:srgbClr val="ffffff"/>
              </a:solidFill>
              <a:latin typeface="Arial"/>
            </a:endParaRPr>
          </a:p>
        </p:txBody>
      </p:sp>
    </p:spTree>
  </p:cSld>
  <mc:AlternateContent>
    <mc:Choice Requires="p14">
      <p:transition spd="slow" p14:dur="2000"/>
    </mc:Choice>
    <mc:Fallback>
      <p:transition spd="slow"/>
    </mc:Fallback>
  </mc:AlternateContent>
  <p:timing>
    <p:tnLst>
      <p:par>
        <p:cTn id="678" dur="indefinite" restart="never" nodeType="tmRoot">
          <p:childTnLst>
            <p:seq>
              <p:cTn id="679" dur="indefinite" nodeType="mainSeq">
                <p:childTnLst>
                  <p:par>
                    <p:cTn id="680" fill="hold">
                      <p:stCondLst>
                        <p:cond delay="indefinite"/>
                      </p:stCondLst>
                      <p:childTnLst>
                        <p:par>
                          <p:cTn id="681" fill="hold">
                            <p:stCondLst>
                              <p:cond delay="0"/>
                            </p:stCondLst>
                            <p:childTnLst>
                              <p:par>
                                <p:cTn id="682" nodeType="clickEffect" fill="hold" presetClass="entr" presetID="1">
                                  <p:stCondLst>
                                    <p:cond delay="0"/>
                                  </p:stCondLst>
                                  <p:childTnLst>
                                    <p:set>
                                      <p:cBhvr>
                                        <p:cTn id="683" dur="1" fill="hold">
                                          <p:stCondLst>
                                            <p:cond delay="0"/>
                                          </p:stCondLst>
                                        </p:cTn>
                                        <p:tgtEl>
                                          <p:spTgt spid="435"/>
                                        </p:tgtEl>
                                        <p:attrNameLst>
                                          <p:attrName>style.visibility</p:attrName>
                                        </p:attrNameLst>
                                      </p:cBhvr>
                                      <p:to>
                                        <p:strVal val="visible"/>
                                      </p:to>
                                    </p:set>
                                  </p:childTnLst>
                                </p:cTn>
                              </p:par>
                            </p:childTnLst>
                          </p:cTn>
                        </p:par>
                      </p:childTnLst>
                    </p:cTn>
                  </p:par>
                  <p:par>
                    <p:cTn id="684" fill="hold">
                      <p:stCondLst>
                        <p:cond delay="indefinite"/>
                      </p:stCondLst>
                      <p:childTnLst>
                        <p:par>
                          <p:cTn id="685" fill="hold">
                            <p:stCondLst>
                              <p:cond delay="0"/>
                            </p:stCondLst>
                            <p:childTnLst>
                              <p:par>
                                <p:cTn id="686" nodeType="clickEffect" fill="hold" presetClass="entr" presetID="1">
                                  <p:stCondLst>
                                    <p:cond delay="0"/>
                                  </p:stCondLst>
                                  <p:childTnLst>
                                    <p:set>
                                      <p:cBhvr>
                                        <p:cTn id="687" dur="1" fill="hold">
                                          <p:stCondLst>
                                            <p:cond delay="0"/>
                                          </p:stCondLst>
                                        </p:cTn>
                                        <p:tgtEl>
                                          <p:spTgt spid="434"/>
                                        </p:tgtEl>
                                        <p:attrNameLst>
                                          <p:attrName>style.visibility</p:attrName>
                                        </p:attrNameLst>
                                      </p:cBhvr>
                                      <p:to>
                                        <p:strVal val="visible"/>
                                      </p:to>
                                    </p:set>
                                  </p:childTnLst>
                                </p:cTn>
                              </p:par>
                            </p:childTnLst>
                          </p:cTn>
                        </p:par>
                      </p:childTnLst>
                    </p:cTn>
                  </p:par>
                  <p:par>
                    <p:cTn id="688" fill="hold">
                      <p:stCondLst>
                        <p:cond delay="indefinite"/>
                      </p:stCondLst>
                      <p:childTnLst>
                        <p:par>
                          <p:cTn id="689" fill="hold">
                            <p:stCondLst>
                              <p:cond delay="0"/>
                            </p:stCondLst>
                            <p:childTnLst>
                              <p:par>
                                <p:cTn id="690" nodeType="clickEffect" fill="hold" presetClass="entr" presetID="1">
                                  <p:stCondLst>
                                    <p:cond delay="0"/>
                                  </p:stCondLst>
                                  <p:childTnLst>
                                    <p:set>
                                      <p:cBhvr>
                                        <p:cTn id="691" dur="1" fill="hold">
                                          <p:stCondLst>
                                            <p:cond delay="0"/>
                                          </p:stCondLst>
                                        </p:cTn>
                                        <p:tgtEl>
                                          <p:spTgt spid="423"/>
                                        </p:tgtEl>
                                        <p:attrNameLst>
                                          <p:attrName>style.visibility</p:attrName>
                                        </p:attrNameLst>
                                      </p:cBhvr>
                                      <p:to>
                                        <p:strVal val="visible"/>
                                      </p:to>
                                    </p:set>
                                  </p:childTnLst>
                                </p:cTn>
                              </p:par>
                            </p:childTnLst>
                          </p:cTn>
                        </p:par>
                      </p:childTnLst>
                    </p:cTn>
                  </p:par>
                  <p:par>
                    <p:cTn id="692" fill="hold">
                      <p:stCondLst>
                        <p:cond delay="indefinite"/>
                      </p:stCondLst>
                      <p:childTnLst>
                        <p:par>
                          <p:cTn id="693" fill="hold">
                            <p:stCondLst>
                              <p:cond delay="0"/>
                            </p:stCondLst>
                            <p:childTnLst>
                              <p:par>
                                <p:cTn id="694" nodeType="clickEffect" fill="hold" presetClass="entr" presetID="1">
                                  <p:stCondLst>
                                    <p:cond delay="0"/>
                                  </p:stCondLst>
                                  <p:childTnLst>
                                    <p:set>
                                      <p:cBhvr>
                                        <p:cTn id="695" dur="1" fill="hold">
                                          <p:stCondLst>
                                            <p:cond delay="0"/>
                                          </p:stCondLst>
                                        </p:cTn>
                                        <p:tgtEl>
                                          <p:spTgt spid="424"/>
                                        </p:tgtEl>
                                        <p:attrNameLst>
                                          <p:attrName>style.visibility</p:attrName>
                                        </p:attrNameLst>
                                      </p:cBhvr>
                                      <p:to>
                                        <p:strVal val="visible"/>
                                      </p:to>
                                    </p:set>
                                  </p:childTnLst>
                                </p:cTn>
                              </p:par>
                            </p:childTnLst>
                          </p:cTn>
                        </p:par>
                      </p:childTnLst>
                    </p:cTn>
                  </p:par>
                  <p:par>
                    <p:cTn id="696" fill="hold">
                      <p:stCondLst>
                        <p:cond delay="indefinite"/>
                      </p:stCondLst>
                      <p:childTnLst>
                        <p:par>
                          <p:cTn id="697" fill="hold">
                            <p:stCondLst>
                              <p:cond delay="0"/>
                            </p:stCondLst>
                            <p:childTnLst>
                              <p:par>
                                <p:cTn id="698" nodeType="clickEffect" fill="hold" presetClass="entr" presetID="1">
                                  <p:stCondLst>
                                    <p:cond delay="0"/>
                                  </p:stCondLst>
                                  <p:childTnLst>
                                    <p:set>
                                      <p:cBhvr>
                                        <p:cTn id="699" dur="1" fill="hold">
                                          <p:stCondLst>
                                            <p:cond delay="0"/>
                                          </p:stCondLst>
                                        </p:cTn>
                                        <p:tgtEl>
                                          <p:spTgt spid="427"/>
                                        </p:tgtEl>
                                        <p:attrNameLst>
                                          <p:attrName>style.visibility</p:attrName>
                                        </p:attrNameLst>
                                      </p:cBhvr>
                                      <p:to>
                                        <p:strVal val="visible"/>
                                      </p:to>
                                    </p:set>
                                  </p:childTnLst>
                                </p:cTn>
                              </p:par>
                            </p:childTnLst>
                          </p:cTn>
                        </p:par>
                      </p:childTnLst>
                    </p:cTn>
                  </p:par>
                  <p:par>
                    <p:cTn id="700" fill="hold">
                      <p:stCondLst>
                        <p:cond delay="indefinite"/>
                      </p:stCondLst>
                      <p:childTnLst>
                        <p:par>
                          <p:cTn id="701" fill="hold">
                            <p:stCondLst>
                              <p:cond delay="0"/>
                            </p:stCondLst>
                            <p:childTnLst>
                              <p:par>
                                <p:cTn id="702" nodeType="clickEffect" fill="hold" presetClass="entr" presetID="1">
                                  <p:stCondLst>
                                    <p:cond delay="0"/>
                                  </p:stCondLst>
                                  <p:childTnLst>
                                    <p:set>
                                      <p:cBhvr>
                                        <p:cTn id="703" dur="1" fill="hold">
                                          <p:stCondLst>
                                            <p:cond delay="0"/>
                                          </p:stCondLst>
                                        </p:cTn>
                                        <p:tgtEl>
                                          <p:spTgt spid="430"/>
                                        </p:tgtEl>
                                        <p:attrNameLst>
                                          <p:attrName>style.visibility</p:attrName>
                                        </p:attrNameLst>
                                      </p:cBhvr>
                                      <p:to>
                                        <p:strVal val="visible"/>
                                      </p:to>
                                    </p:set>
                                  </p:childTnLst>
                                </p:cTn>
                              </p:par>
                            </p:childTnLst>
                          </p:cTn>
                        </p:par>
                      </p:childTnLst>
                    </p:cTn>
                  </p:par>
                  <p:par>
                    <p:cTn id="704" fill="hold">
                      <p:stCondLst>
                        <p:cond delay="indefinite"/>
                      </p:stCondLst>
                      <p:childTnLst>
                        <p:par>
                          <p:cTn id="705" fill="hold">
                            <p:stCondLst>
                              <p:cond delay="0"/>
                            </p:stCondLst>
                            <p:childTnLst>
                              <p:par>
                                <p:cTn id="706" nodeType="clickEffect" fill="hold" presetClass="entr" presetID="1">
                                  <p:stCondLst>
                                    <p:cond delay="0"/>
                                  </p:stCondLst>
                                  <p:childTnLst>
                                    <p:set>
                                      <p:cBhvr>
                                        <p:cTn id="707"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720000"/>
        </a:solidFill>
      </p:bgPr>
    </p:bg>
    <p:spTree>
      <p:nvGrpSpPr>
        <p:cNvPr id="1" name=""/>
        <p:cNvGrpSpPr/>
        <p:nvPr/>
      </p:nvGrpSpPr>
      <p:grpSpPr>
        <a:xfrm>
          <a:off x="0" y="0"/>
          <a:ext cx="0" cy="0"/>
          <a:chOff x="0" y="0"/>
          <a:chExt cx="0" cy="0"/>
        </a:xfrm>
      </p:grpSpPr>
      <p:sp>
        <p:nvSpPr>
          <p:cNvPr id="437" name=""/>
          <p:cNvSpPr/>
          <p:nvPr/>
        </p:nvSpPr>
        <p:spPr>
          <a:xfrm>
            <a:off x="197280" y="922320"/>
            <a:ext cx="9446760" cy="700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spcBef>
                <a:spcPts val="1123"/>
              </a:spcBef>
              <a:buClr>
                <a:srgbClr val="ffffff"/>
              </a:buClr>
              <a:buSzPct val="45000"/>
              <a:buFont typeface="Wingdings" charset="2"/>
              <a:buChar char=""/>
            </a:pPr>
            <a:r>
              <a:rPr b="0" lang="fr-FR" sz="1990" spc="-1" strike="noStrike">
                <a:latin typeface="Arial"/>
                <a:ea typeface="Arial"/>
              </a:rPr>
              <a:t>C’est un dispositif qui transmet au véhicule la vitesse maximale autorisée du lieu où il circule.</a:t>
            </a:r>
            <a:endParaRPr b="0" lang="fr-FR" sz="1990" spc="-1" strike="noStrike">
              <a:latin typeface="Arial"/>
            </a:endParaRPr>
          </a:p>
        </p:txBody>
      </p:sp>
      <p:sp>
        <p:nvSpPr>
          <p:cNvPr id="438" name=""/>
          <p:cNvSpPr/>
          <p:nvPr/>
        </p:nvSpPr>
        <p:spPr>
          <a:xfrm>
            <a:off x="276480" y="1636200"/>
            <a:ext cx="9526680" cy="1003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buClr>
                <a:srgbClr val="ffffff"/>
              </a:buClr>
              <a:buSzPct val="45000"/>
              <a:buFont typeface="Wingdings" charset="2"/>
              <a:buChar char=""/>
            </a:pPr>
            <a:r>
              <a:rPr b="0" lang="fr-FR" sz="1990" spc="-1" strike="noStrike">
                <a:latin typeface="Arial"/>
                <a:ea typeface="Arial"/>
              </a:rPr>
              <a:t>Lorsque le conducteur dépasse la vitesse autorisée :</a:t>
            </a:r>
            <a:endParaRPr b="0" lang="fr-FR" sz="1990" spc="-1" strike="noStrike">
              <a:latin typeface="Arial"/>
            </a:endParaRPr>
          </a:p>
          <a:p>
            <a:pPr marL="216000" indent="-216000">
              <a:buClr>
                <a:srgbClr val="ffffff"/>
              </a:buClr>
              <a:buSzPct val="45000"/>
              <a:buFont typeface="Wingdings" charset="2"/>
              <a:buChar char=""/>
            </a:pPr>
            <a:r>
              <a:rPr b="0" lang="fr-FR" sz="1990" spc="-1" strike="noStrike">
                <a:latin typeface="Arial"/>
                <a:ea typeface="Arial"/>
              </a:rPr>
              <a:t>- LAVIA informatif : différents dispositifs attirent son attention,</a:t>
            </a:r>
            <a:endParaRPr b="0" lang="fr-FR" sz="1990" spc="-1" strike="noStrike">
              <a:latin typeface="Arial"/>
            </a:endParaRPr>
          </a:p>
          <a:p>
            <a:pPr marL="216000" indent="-216000">
              <a:buClr>
                <a:srgbClr val="ffffff"/>
              </a:buClr>
              <a:buSzPct val="45000"/>
              <a:buFont typeface="Wingdings" charset="2"/>
              <a:buChar char=""/>
            </a:pPr>
            <a:r>
              <a:rPr b="0" lang="fr-FR" sz="1990" spc="-1" strike="noStrike">
                <a:latin typeface="Arial"/>
                <a:ea typeface="Arial"/>
              </a:rPr>
              <a:t>- LAVIA actif : prévient le conducteur et ralentit le véhicule.</a:t>
            </a:r>
            <a:endParaRPr b="0" lang="fr-FR" sz="1990" spc="-1" strike="noStrike">
              <a:latin typeface="Arial"/>
            </a:endParaRPr>
          </a:p>
        </p:txBody>
      </p:sp>
      <p:sp>
        <p:nvSpPr>
          <p:cNvPr id="439" name=""/>
          <p:cNvSpPr/>
          <p:nvPr/>
        </p:nvSpPr>
        <p:spPr>
          <a:xfrm>
            <a:off x="276480" y="2747160"/>
            <a:ext cx="8415360" cy="1145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spcBef>
                <a:spcPts val="1123"/>
              </a:spcBef>
              <a:buClr>
                <a:srgbClr val="ffffff"/>
              </a:buClr>
              <a:buSzPct val="45000"/>
              <a:buFont typeface="Wingdings" charset="2"/>
              <a:buChar char=""/>
            </a:pPr>
            <a:r>
              <a:rPr b="0" lang="fr-FR" sz="1990" spc="-1" strike="noStrike">
                <a:latin typeface="Arial"/>
                <a:ea typeface="Arial"/>
              </a:rPr>
              <a:t>En France, ce dispositif a été expérimenté entre 2002 et 2006</a:t>
            </a:r>
            <a:endParaRPr b="0" lang="fr-FR" sz="1990" spc="-1" strike="noStrike">
              <a:latin typeface="Arial"/>
            </a:endParaRPr>
          </a:p>
          <a:p>
            <a:pPr marL="216000" indent="-216000">
              <a:spcBef>
                <a:spcPts val="1123"/>
              </a:spcBef>
              <a:buClr>
                <a:srgbClr val="ffffff"/>
              </a:buClr>
              <a:buSzPct val="45000"/>
              <a:buFont typeface="Wingdings" charset="2"/>
              <a:buChar char=""/>
            </a:pPr>
            <a:r>
              <a:rPr b="0" lang="fr-FR" sz="1990" spc="-1" strike="noStrike">
                <a:latin typeface="Arial"/>
                <a:ea typeface="Arial"/>
              </a:rPr>
              <a:t>De telles expériences ont aussi eu lieu en Grande Bretagne, aux Pays-Bas, en Suède, en Belgique et au Danemark.</a:t>
            </a:r>
            <a:endParaRPr b="0" lang="fr-FR" sz="1990" spc="-1" strike="noStrike">
              <a:latin typeface="Arial"/>
            </a:endParaRPr>
          </a:p>
        </p:txBody>
      </p:sp>
      <p:sp>
        <p:nvSpPr>
          <p:cNvPr id="440" name=""/>
          <p:cNvSpPr/>
          <p:nvPr/>
        </p:nvSpPr>
        <p:spPr>
          <a:xfrm>
            <a:off x="197640" y="3858480"/>
            <a:ext cx="9684720" cy="1306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buClr>
                <a:srgbClr val="ffffff"/>
              </a:buClr>
              <a:buSzPct val="45000"/>
              <a:buFont typeface="Wingdings" charset="2"/>
              <a:buChar char=""/>
            </a:pPr>
            <a:r>
              <a:rPr b="0" lang="fr-FR" sz="1990" spc="-1" strike="noStrike">
                <a:latin typeface="Arial"/>
                <a:ea typeface="Arial"/>
              </a:rPr>
              <a:t>Les résultats prometteurs de cette aide à la conduite ont été publiés en 2006.</a:t>
            </a:r>
            <a:endParaRPr b="0" lang="fr-FR" sz="1990" spc="-1" strike="noStrike">
              <a:latin typeface="Arial"/>
            </a:endParaRPr>
          </a:p>
          <a:p>
            <a:pPr marL="216000" indent="-216000">
              <a:buClr>
                <a:srgbClr val="ffffff"/>
              </a:buClr>
              <a:buSzPct val="45000"/>
              <a:buFont typeface="Wingdings" charset="2"/>
              <a:buChar char=""/>
            </a:pPr>
            <a:r>
              <a:rPr b="0" lang="fr-FR" sz="1990" spc="-1" strike="noStrike">
                <a:latin typeface="Arial"/>
                <a:ea typeface="Arial"/>
              </a:rPr>
              <a:t>Toutes ces expérimentations ont montré :</a:t>
            </a:r>
            <a:endParaRPr b="0" lang="fr-FR" sz="1990" spc="-1" strike="noStrike">
              <a:latin typeface="Arial"/>
            </a:endParaRPr>
          </a:p>
          <a:p>
            <a:pPr marL="216000" indent="-216000">
              <a:buClr>
                <a:srgbClr val="ffffff"/>
              </a:buClr>
              <a:buSzPct val="45000"/>
              <a:buFont typeface="Wingdings" charset="2"/>
              <a:buChar char=""/>
            </a:pPr>
            <a:r>
              <a:rPr b="0" lang="fr-FR" sz="1990" spc="-1" strike="noStrike">
                <a:latin typeface="Arial"/>
                <a:ea typeface="Arial"/>
              </a:rPr>
              <a:t>- un grand degré d'acceptabilité des usagers, </a:t>
            </a:r>
            <a:endParaRPr b="0" lang="fr-FR" sz="1990" spc="-1" strike="noStrike">
              <a:latin typeface="Arial"/>
            </a:endParaRPr>
          </a:p>
          <a:p>
            <a:pPr marL="216000" indent="-216000">
              <a:buClr>
                <a:srgbClr val="ffffff"/>
              </a:buClr>
              <a:buSzPct val="45000"/>
              <a:buFont typeface="Wingdings" charset="2"/>
              <a:buChar char=""/>
            </a:pPr>
            <a:r>
              <a:rPr b="0" lang="fr-FR" sz="1990" spc="-1" strike="noStrike">
                <a:latin typeface="Arial"/>
                <a:ea typeface="Arial"/>
              </a:rPr>
              <a:t>- une technologie robuste, fiable et prête à être diffusée.</a:t>
            </a:r>
            <a:endParaRPr b="0" lang="fr-FR" sz="1990" spc="-1" strike="noStrike">
              <a:latin typeface="Arial"/>
            </a:endParaRPr>
          </a:p>
        </p:txBody>
      </p:sp>
      <p:sp>
        <p:nvSpPr>
          <p:cNvPr id="441" name=""/>
          <p:cNvSpPr/>
          <p:nvPr/>
        </p:nvSpPr>
        <p:spPr>
          <a:xfrm>
            <a:off x="0" y="0"/>
            <a:ext cx="10080000" cy="764280"/>
          </a:xfrm>
          <a:prstGeom prst="rect">
            <a:avLst/>
          </a:prstGeom>
          <a:noFill/>
          <a:ln w="0">
            <a:noFill/>
          </a:ln>
        </p:spPr>
        <p:style>
          <a:lnRef idx="0"/>
          <a:fillRef idx="0"/>
          <a:effectRef idx="0"/>
          <a:fontRef idx="minor"/>
        </p:style>
        <p:txBody>
          <a:bodyPr lIns="90000" rIns="90000" tIns="46800" bIns="46800" anchor="t">
            <a:spAutoFit/>
          </a:bodyPr>
          <a:p>
            <a:pPr marL="216000" indent="-216000" algn="ctr">
              <a:spcBef>
                <a:spcPts val="2750"/>
              </a:spcBef>
              <a:buClr>
                <a:srgbClr val="ffffff"/>
              </a:buClr>
              <a:buSzPct val="45000"/>
              <a:buFont typeface="Wingdings" charset="2"/>
              <a:buChar char=""/>
            </a:pPr>
            <a:r>
              <a:rPr b="1" lang="fr-FR" sz="3600" spc="-1" strike="noStrike">
                <a:latin typeface="Arial"/>
                <a:ea typeface="Arial"/>
              </a:rPr>
              <a:t> </a:t>
            </a:r>
            <a:r>
              <a:rPr b="1" lang="fr-FR" sz="4400" spc="-1" strike="noStrike">
                <a:latin typeface="Arial"/>
                <a:ea typeface="Arial"/>
              </a:rPr>
              <a:t>Le LAVIA</a:t>
            </a:r>
            <a:endParaRPr b="0" lang="fr-FR" sz="4400" spc="-1" strike="noStrike">
              <a:latin typeface="Arial"/>
            </a:endParaRPr>
          </a:p>
        </p:txBody>
      </p:sp>
      <p:sp>
        <p:nvSpPr>
          <p:cNvPr id="442" name=""/>
          <p:cNvSpPr/>
          <p:nvPr/>
        </p:nvSpPr>
        <p:spPr>
          <a:xfrm>
            <a:off x="0" y="5207760"/>
            <a:ext cx="10080000" cy="1191240"/>
          </a:xfrm>
          <a:custGeom>
            <a:avLst/>
            <a:gdLst/>
            <a:ahLst/>
            <a:rect l="l" t="t" r="r" b="b"/>
            <a:pathLst>
              <a:path w="21600" h="21600">
                <a:moveTo>
                  <a:pt x="0" y="0"/>
                </a:moveTo>
                <a:lnTo>
                  <a:pt x="21600" y="0"/>
                </a:lnTo>
                <a:lnTo>
                  <a:pt x="21600" y="21600"/>
                </a:lnTo>
                <a:lnTo>
                  <a:pt x="0" y="21600"/>
                </a:lnTo>
                <a:lnTo>
                  <a:pt x="0" y="0"/>
                </a:lnTo>
                <a:close/>
              </a:path>
            </a:pathLst>
          </a:custGeom>
          <a:solidFill>
            <a:srgbClr val="ff3300"/>
          </a:solidFill>
          <a:ln w="0">
            <a:noFill/>
          </a:ln>
        </p:spPr>
        <p:style>
          <a:lnRef idx="0"/>
          <a:fillRef idx="0"/>
          <a:effectRef idx="0"/>
          <a:fontRef idx="minor"/>
        </p:style>
        <p:txBody>
          <a:bodyPr lIns="90000" rIns="90000" tIns="46800" bIns="46800" anchor="t">
            <a:spAutoFit/>
          </a:bodyPr>
          <a:p>
            <a:pPr marL="216000" indent="-216000" algn="ctr">
              <a:spcBef>
                <a:spcPts val="1500"/>
              </a:spcBef>
              <a:buClr>
                <a:srgbClr val="ffffff"/>
              </a:buClr>
              <a:buSzPct val="45000"/>
              <a:buFont typeface="Wingdings" charset="2"/>
              <a:buChar char=""/>
            </a:pPr>
            <a:r>
              <a:rPr b="1" lang="fr-FR" sz="2400" spc="-1" strike="noStrike">
                <a:latin typeface="Arial"/>
                <a:ea typeface="Arial"/>
              </a:rPr>
              <a:t>Les expérimentations LAVIA ont mis en évidence une baisse des vitesses moyennes de 2,3km/h, soit une baisse de 9% de la mortalité (avec ce système environ 350 vies sauvées) </a:t>
            </a:r>
            <a:endParaRPr b="0" lang="fr-FR" sz="2400" spc="-1" strike="noStrike">
              <a:latin typeface="Arial"/>
            </a:endParaRPr>
          </a:p>
        </p:txBody>
      </p:sp>
    </p:spTree>
  </p:cSld>
  <mc:AlternateContent>
    <mc:Choice Requires="p14">
      <p:transition spd="slow" p14:dur="2000"/>
    </mc:Choice>
    <mc:Fallback>
      <p:transition spd="slow"/>
    </mc:Fallback>
  </mc:AlternateContent>
  <p:timing>
    <p:tnLst>
      <p:par>
        <p:cTn id="708" dur="indefinite" restart="never" nodeType="tmRoot">
          <p:childTnLst>
            <p:seq>
              <p:cTn id="709" dur="indefinite" nodeType="mainSeq">
                <p:childTnLst>
                  <p:par>
                    <p:cTn id="710" fill="hold">
                      <p:stCondLst>
                        <p:cond delay="indefinite"/>
                      </p:stCondLst>
                      <p:childTnLst>
                        <p:par>
                          <p:cTn id="711" fill="hold">
                            <p:stCondLst>
                              <p:cond delay="0"/>
                            </p:stCondLst>
                            <p:childTnLst>
                              <p:par>
                                <p:cTn id="712" nodeType="clickEffect" fill="hold" presetClass="entr" presetID="1">
                                  <p:stCondLst>
                                    <p:cond delay="0"/>
                                  </p:stCondLst>
                                  <p:childTnLst>
                                    <p:set>
                                      <p:cBhvr>
                                        <p:cTn id="713" dur="1" fill="hold">
                                          <p:stCondLst>
                                            <p:cond delay="0"/>
                                          </p:stCondLst>
                                        </p:cTn>
                                        <p:tgtEl>
                                          <p:spTgt spid="437"/>
                                        </p:tgtEl>
                                        <p:attrNameLst>
                                          <p:attrName>style.visibility</p:attrName>
                                        </p:attrNameLst>
                                      </p:cBhvr>
                                      <p:to>
                                        <p:strVal val="visible"/>
                                      </p:to>
                                    </p:set>
                                  </p:childTnLst>
                                </p:cTn>
                              </p:par>
                            </p:childTnLst>
                          </p:cTn>
                        </p:par>
                      </p:childTnLst>
                    </p:cTn>
                  </p:par>
                  <p:par>
                    <p:cTn id="714" fill="hold">
                      <p:stCondLst>
                        <p:cond delay="indefinite"/>
                      </p:stCondLst>
                      <p:childTnLst>
                        <p:par>
                          <p:cTn id="715" fill="hold">
                            <p:stCondLst>
                              <p:cond delay="0"/>
                            </p:stCondLst>
                            <p:childTnLst>
                              <p:par>
                                <p:cTn id="716" nodeType="clickEffect" fill="hold" presetClass="entr" presetID="1">
                                  <p:stCondLst>
                                    <p:cond delay="0"/>
                                  </p:stCondLst>
                                  <p:childTnLst>
                                    <p:set>
                                      <p:cBhvr>
                                        <p:cTn id="717" dur="1" fill="hold">
                                          <p:stCondLst>
                                            <p:cond delay="0"/>
                                          </p:stCondLst>
                                        </p:cTn>
                                        <p:tgtEl>
                                          <p:spTgt spid="438"/>
                                        </p:tgtEl>
                                        <p:attrNameLst>
                                          <p:attrName>style.visibility</p:attrName>
                                        </p:attrNameLst>
                                      </p:cBhvr>
                                      <p:to>
                                        <p:strVal val="visible"/>
                                      </p:to>
                                    </p:set>
                                  </p:childTnLst>
                                </p:cTn>
                              </p:par>
                            </p:childTnLst>
                          </p:cTn>
                        </p:par>
                      </p:childTnLst>
                    </p:cTn>
                  </p:par>
                  <p:par>
                    <p:cTn id="718" fill="hold">
                      <p:stCondLst>
                        <p:cond delay="indefinite"/>
                      </p:stCondLst>
                      <p:childTnLst>
                        <p:par>
                          <p:cTn id="719" fill="hold">
                            <p:stCondLst>
                              <p:cond delay="0"/>
                            </p:stCondLst>
                            <p:childTnLst>
                              <p:par>
                                <p:cTn id="720" nodeType="clickEffect" fill="hold" presetClass="entr" presetID="1">
                                  <p:stCondLst>
                                    <p:cond delay="0"/>
                                  </p:stCondLst>
                                  <p:childTnLst>
                                    <p:set>
                                      <p:cBhvr>
                                        <p:cTn id="721" dur="1" fill="hold">
                                          <p:stCondLst>
                                            <p:cond delay="0"/>
                                          </p:stCondLst>
                                        </p:cTn>
                                        <p:tgtEl>
                                          <p:spTgt spid="439"/>
                                        </p:tgtEl>
                                        <p:attrNameLst>
                                          <p:attrName>style.visibility</p:attrName>
                                        </p:attrNameLst>
                                      </p:cBhvr>
                                      <p:to>
                                        <p:strVal val="visible"/>
                                      </p:to>
                                    </p:set>
                                  </p:childTnLst>
                                </p:cTn>
                              </p:par>
                            </p:childTnLst>
                          </p:cTn>
                        </p:par>
                      </p:childTnLst>
                    </p:cTn>
                  </p:par>
                  <p:par>
                    <p:cTn id="722" fill="hold">
                      <p:stCondLst>
                        <p:cond delay="indefinite"/>
                      </p:stCondLst>
                      <p:childTnLst>
                        <p:par>
                          <p:cTn id="723" fill="hold">
                            <p:stCondLst>
                              <p:cond delay="0"/>
                            </p:stCondLst>
                            <p:childTnLst>
                              <p:par>
                                <p:cTn id="724" nodeType="clickEffect" fill="hold" presetClass="entr" presetID="1">
                                  <p:stCondLst>
                                    <p:cond delay="0"/>
                                  </p:stCondLst>
                                  <p:childTnLst>
                                    <p:set>
                                      <p:cBhvr>
                                        <p:cTn id="725" dur="1" fill="hold">
                                          <p:stCondLst>
                                            <p:cond delay="0"/>
                                          </p:stCondLst>
                                        </p:cTn>
                                        <p:tgtEl>
                                          <p:spTgt spid="440"/>
                                        </p:tgtEl>
                                        <p:attrNameLst>
                                          <p:attrName>style.visibility</p:attrName>
                                        </p:attrNameLst>
                                      </p:cBhvr>
                                      <p:to>
                                        <p:strVal val="visible"/>
                                      </p:to>
                                    </p:set>
                                  </p:childTnLst>
                                </p:cTn>
                              </p:par>
                            </p:childTnLst>
                          </p:cTn>
                        </p:par>
                      </p:childTnLst>
                    </p:cTn>
                  </p:par>
                  <p:par>
                    <p:cTn id="726" fill="hold">
                      <p:stCondLst>
                        <p:cond delay="indefinite"/>
                      </p:stCondLst>
                      <p:childTnLst>
                        <p:par>
                          <p:cTn id="727" fill="hold">
                            <p:stCondLst>
                              <p:cond delay="0"/>
                            </p:stCondLst>
                            <p:childTnLst>
                              <p:par>
                                <p:cTn id="728" nodeType="clickEffect" fill="hold" presetClass="entr" presetID="1">
                                  <p:stCondLst>
                                    <p:cond delay="0"/>
                                  </p:stCondLst>
                                  <p:childTnLst>
                                    <p:set>
                                      <p:cBhvr>
                                        <p:cTn id="729"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199" name="" descr=""/>
          <p:cNvPicPr/>
          <p:nvPr/>
        </p:nvPicPr>
        <p:blipFill>
          <a:blip r:embed="rId1"/>
          <a:stretch/>
        </p:blipFill>
        <p:spPr>
          <a:xfrm>
            <a:off x="-17280" y="432000"/>
            <a:ext cx="10069920" cy="6696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756000" y="1948320"/>
            <a:ext cx="8568000" cy="1915200"/>
          </a:xfrm>
          <a:prstGeom prst="rect">
            <a:avLst/>
          </a:prstGeom>
          <a:noFill/>
          <a:ln w="0">
            <a:noFill/>
          </a:ln>
        </p:spPr>
        <p:txBody>
          <a:bodyPr lIns="90000" rIns="90000" tIns="46800" bIns="46800" anchor="b" anchorCtr="1">
            <a:noAutofit/>
          </a:bodyPr>
          <a:p>
            <a:pPr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fr-FR" sz="5670" spc="-1" strike="noStrike">
              <a:solidFill>
                <a:srgbClr val="ffffcc"/>
              </a:solidFill>
              <a:latin typeface="Tahoma"/>
            </a:endParaRPr>
          </a:p>
        </p:txBody>
      </p:sp>
      <p:pic>
        <p:nvPicPr>
          <p:cNvPr id="201" name="" descr=""/>
          <p:cNvPicPr/>
          <p:nvPr/>
        </p:nvPicPr>
        <p:blipFill>
          <a:blip r:embed="rId1"/>
          <a:stretch/>
        </p:blipFill>
        <p:spPr>
          <a:xfrm>
            <a:off x="0" y="504000"/>
            <a:ext cx="10071000" cy="64407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2867</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2024-02-08T17:27:56Z</dcterms:created>
  <dc:creator/>
  <dc:description/>
  <dc:language>fr-FR</dc:language>
  <cp:lastModifiedBy/>
  <dcterms:modified xsi:type="dcterms:W3CDTF">2024-02-15T07:13:26Z</dcterms:modified>
  <cp:revision>56</cp:revision>
  <dc:subject/>
  <dc:title/>
</cp:coreProperties>
</file>